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3"/>
  </p:notesMasterIdLst>
  <p:sldIdLst>
    <p:sldId id="681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679" r:id="rId66"/>
    <p:sldId id="296" r:id="rId67"/>
    <p:sldId id="257" r:id="rId68"/>
    <p:sldId id="259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431" r:id="rId97"/>
    <p:sldId id="432" r:id="rId98"/>
    <p:sldId id="331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  <p:sldId id="365" r:id="rId125"/>
    <p:sldId id="366" r:id="rId126"/>
    <p:sldId id="367" r:id="rId127"/>
    <p:sldId id="368" r:id="rId128"/>
    <p:sldId id="369" r:id="rId129"/>
    <p:sldId id="332" r:id="rId130"/>
    <p:sldId id="433" r:id="rId131"/>
    <p:sldId id="434" r:id="rId132"/>
    <p:sldId id="435" r:id="rId133"/>
    <p:sldId id="436" r:id="rId134"/>
    <p:sldId id="43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47" r:id="rId145"/>
    <p:sldId id="448" r:id="rId146"/>
    <p:sldId id="449" r:id="rId147"/>
    <p:sldId id="450" r:id="rId148"/>
    <p:sldId id="451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333" r:id="rId162"/>
    <p:sldId id="464" r:id="rId163"/>
    <p:sldId id="465" r:id="rId164"/>
    <p:sldId id="466" r:id="rId165"/>
    <p:sldId id="467" r:id="rId166"/>
    <p:sldId id="468" r:id="rId167"/>
    <p:sldId id="469" r:id="rId168"/>
    <p:sldId id="470" r:id="rId169"/>
    <p:sldId id="471" r:id="rId170"/>
    <p:sldId id="472" r:id="rId171"/>
    <p:sldId id="473" r:id="rId172"/>
    <p:sldId id="474" r:id="rId173"/>
    <p:sldId id="475" r:id="rId174"/>
    <p:sldId id="476" r:id="rId175"/>
    <p:sldId id="477" r:id="rId176"/>
    <p:sldId id="478" r:id="rId177"/>
    <p:sldId id="479" r:id="rId178"/>
    <p:sldId id="480" r:id="rId179"/>
    <p:sldId id="481" r:id="rId180"/>
    <p:sldId id="482" r:id="rId181"/>
    <p:sldId id="483" r:id="rId182"/>
    <p:sldId id="484" r:id="rId183"/>
    <p:sldId id="485" r:id="rId184"/>
    <p:sldId id="486" r:id="rId185"/>
    <p:sldId id="487" r:id="rId186"/>
    <p:sldId id="488" r:id="rId187"/>
    <p:sldId id="489" r:id="rId188"/>
    <p:sldId id="490" r:id="rId189"/>
    <p:sldId id="491" r:id="rId190"/>
    <p:sldId id="492" r:id="rId191"/>
    <p:sldId id="493" r:id="rId192"/>
    <p:sldId id="334" r:id="rId193"/>
    <p:sldId id="494" r:id="rId194"/>
    <p:sldId id="495" r:id="rId195"/>
    <p:sldId id="496" r:id="rId196"/>
    <p:sldId id="497" r:id="rId197"/>
    <p:sldId id="498" r:id="rId198"/>
    <p:sldId id="499" r:id="rId199"/>
    <p:sldId id="500" r:id="rId200"/>
    <p:sldId id="501" r:id="rId201"/>
    <p:sldId id="502" r:id="rId202"/>
    <p:sldId id="503" r:id="rId203"/>
    <p:sldId id="504" r:id="rId204"/>
    <p:sldId id="505" r:id="rId205"/>
    <p:sldId id="506" r:id="rId206"/>
    <p:sldId id="507" r:id="rId207"/>
    <p:sldId id="508" r:id="rId208"/>
    <p:sldId id="509" r:id="rId209"/>
    <p:sldId id="510" r:id="rId210"/>
    <p:sldId id="511" r:id="rId211"/>
    <p:sldId id="512" r:id="rId212"/>
    <p:sldId id="513" r:id="rId213"/>
    <p:sldId id="514" r:id="rId214"/>
    <p:sldId id="515" r:id="rId215"/>
    <p:sldId id="516" r:id="rId216"/>
    <p:sldId id="517" r:id="rId217"/>
    <p:sldId id="518" r:id="rId218"/>
    <p:sldId id="519" r:id="rId219"/>
    <p:sldId id="520" r:id="rId220"/>
    <p:sldId id="521" r:id="rId221"/>
    <p:sldId id="522" r:id="rId222"/>
    <p:sldId id="523" r:id="rId223"/>
    <p:sldId id="524" r:id="rId224"/>
    <p:sldId id="336" r:id="rId225"/>
    <p:sldId id="525" r:id="rId226"/>
    <p:sldId id="526" r:id="rId227"/>
    <p:sldId id="527" r:id="rId228"/>
    <p:sldId id="528" r:id="rId229"/>
    <p:sldId id="529" r:id="rId230"/>
    <p:sldId id="530" r:id="rId231"/>
    <p:sldId id="531" r:id="rId232"/>
    <p:sldId id="532" r:id="rId233"/>
    <p:sldId id="533" r:id="rId234"/>
    <p:sldId id="534" r:id="rId235"/>
    <p:sldId id="535" r:id="rId236"/>
    <p:sldId id="536" r:id="rId237"/>
    <p:sldId id="537" r:id="rId238"/>
    <p:sldId id="538" r:id="rId239"/>
    <p:sldId id="539" r:id="rId240"/>
    <p:sldId id="540" r:id="rId241"/>
    <p:sldId id="541" r:id="rId242"/>
    <p:sldId id="542" r:id="rId243"/>
    <p:sldId id="543" r:id="rId244"/>
    <p:sldId id="544" r:id="rId245"/>
    <p:sldId id="545" r:id="rId246"/>
    <p:sldId id="546" r:id="rId247"/>
    <p:sldId id="547" r:id="rId248"/>
    <p:sldId id="548" r:id="rId249"/>
    <p:sldId id="549" r:id="rId250"/>
    <p:sldId id="550" r:id="rId251"/>
    <p:sldId id="551" r:id="rId252"/>
    <p:sldId id="552" r:id="rId253"/>
    <p:sldId id="553" r:id="rId254"/>
    <p:sldId id="554" r:id="rId255"/>
    <p:sldId id="555" r:id="rId256"/>
    <p:sldId id="337" r:id="rId257"/>
    <p:sldId id="556" r:id="rId258"/>
    <p:sldId id="557" r:id="rId259"/>
    <p:sldId id="558" r:id="rId260"/>
    <p:sldId id="559" r:id="rId261"/>
    <p:sldId id="560" r:id="rId262"/>
    <p:sldId id="561" r:id="rId263"/>
    <p:sldId id="562" r:id="rId264"/>
    <p:sldId id="563" r:id="rId265"/>
    <p:sldId id="564" r:id="rId266"/>
    <p:sldId id="565" r:id="rId267"/>
    <p:sldId id="566" r:id="rId268"/>
    <p:sldId id="567" r:id="rId269"/>
    <p:sldId id="568" r:id="rId270"/>
    <p:sldId id="569" r:id="rId271"/>
    <p:sldId id="570" r:id="rId272"/>
    <p:sldId id="571" r:id="rId273"/>
    <p:sldId id="572" r:id="rId274"/>
    <p:sldId id="573" r:id="rId275"/>
    <p:sldId id="574" r:id="rId276"/>
    <p:sldId id="575" r:id="rId277"/>
    <p:sldId id="576" r:id="rId278"/>
    <p:sldId id="577" r:id="rId279"/>
    <p:sldId id="578" r:id="rId280"/>
    <p:sldId id="579" r:id="rId281"/>
    <p:sldId id="580" r:id="rId282"/>
    <p:sldId id="581" r:id="rId283"/>
    <p:sldId id="582" r:id="rId284"/>
    <p:sldId id="583" r:id="rId285"/>
    <p:sldId id="584" r:id="rId286"/>
    <p:sldId id="585" r:id="rId287"/>
    <p:sldId id="338" r:id="rId288"/>
    <p:sldId id="586" r:id="rId289"/>
    <p:sldId id="587" r:id="rId290"/>
    <p:sldId id="588" r:id="rId291"/>
    <p:sldId id="589" r:id="rId292"/>
    <p:sldId id="590" r:id="rId293"/>
    <p:sldId id="591" r:id="rId294"/>
    <p:sldId id="592" r:id="rId295"/>
    <p:sldId id="593" r:id="rId296"/>
    <p:sldId id="594" r:id="rId297"/>
    <p:sldId id="595" r:id="rId298"/>
    <p:sldId id="596" r:id="rId299"/>
    <p:sldId id="597" r:id="rId300"/>
    <p:sldId id="598" r:id="rId301"/>
    <p:sldId id="599" r:id="rId302"/>
    <p:sldId id="600" r:id="rId303"/>
    <p:sldId id="601" r:id="rId304"/>
    <p:sldId id="602" r:id="rId305"/>
    <p:sldId id="603" r:id="rId306"/>
    <p:sldId id="604" r:id="rId307"/>
    <p:sldId id="605" r:id="rId308"/>
    <p:sldId id="606" r:id="rId309"/>
    <p:sldId id="607" r:id="rId310"/>
    <p:sldId id="608" r:id="rId311"/>
    <p:sldId id="609" r:id="rId312"/>
    <p:sldId id="610" r:id="rId313"/>
    <p:sldId id="611" r:id="rId314"/>
    <p:sldId id="612" r:id="rId315"/>
    <p:sldId id="613" r:id="rId316"/>
    <p:sldId id="614" r:id="rId317"/>
    <p:sldId id="615" r:id="rId318"/>
    <p:sldId id="616" r:id="rId319"/>
    <p:sldId id="339" r:id="rId320"/>
    <p:sldId id="617" r:id="rId321"/>
    <p:sldId id="618" r:id="rId322"/>
    <p:sldId id="619" r:id="rId323"/>
    <p:sldId id="620" r:id="rId324"/>
    <p:sldId id="621" r:id="rId325"/>
    <p:sldId id="622" r:id="rId326"/>
    <p:sldId id="623" r:id="rId327"/>
    <p:sldId id="624" r:id="rId328"/>
    <p:sldId id="625" r:id="rId329"/>
    <p:sldId id="626" r:id="rId330"/>
    <p:sldId id="627" r:id="rId331"/>
    <p:sldId id="628" r:id="rId332"/>
    <p:sldId id="629" r:id="rId333"/>
    <p:sldId id="630" r:id="rId334"/>
    <p:sldId id="631" r:id="rId335"/>
    <p:sldId id="632" r:id="rId336"/>
    <p:sldId id="633" r:id="rId337"/>
    <p:sldId id="634" r:id="rId338"/>
    <p:sldId id="635" r:id="rId339"/>
    <p:sldId id="636" r:id="rId340"/>
    <p:sldId id="637" r:id="rId341"/>
    <p:sldId id="638" r:id="rId342"/>
    <p:sldId id="639" r:id="rId343"/>
    <p:sldId id="640" r:id="rId344"/>
    <p:sldId id="641" r:id="rId345"/>
    <p:sldId id="642" r:id="rId346"/>
    <p:sldId id="643" r:id="rId347"/>
    <p:sldId id="644" r:id="rId348"/>
    <p:sldId id="645" r:id="rId349"/>
    <p:sldId id="646" r:id="rId350"/>
    <p:sldId id="335" r:id="rId351"/>
    <p:sldId id="647" r:id="rId352"/>
    <p:sldId id="648" r:id="rId353"/>
    <p:sldId id="649" r:id="rId354"/>
    <p:sldId id="650" r:id="rId355"/>
    <p:sldId id="651" r:id="rId356"/>
    <p:sldId id="652" r:id="rId357"/>
    <p:sldId id="653" r:id="rId358"/>
    <p:sldId id="654" r:id="rId359"/>
    <p:sldId id="655" r:id="rId360"/>
    <p:sldId id="656" r:id="rId361"/>
    <p:sldId id="657" r:id="rId362"/>
    <p:sldId id="658" r:id="rId363"/>
    <p:sldId id="659" r:id="rId364"/>
    <p:sldId id="660" r:id="rId365"/>
    <p:sldId id="661" r:id="rId366"/>
    <p:sldId id="662" r:id="rId367"/>
    <p:sldId id="663" r:id="rId368"/>
    <p:sldId id="664" r:id="rId369"/>
    <p:sldId id="665" r:id="rId370"/>
    <p:sldId id="666" r:id="rId371"/>
    <p:sldId id="667" r:id="rId372"/>
    <p:sldId id="668" r:id="rId373"/>
    <p:sldId id="669" r:id="rId374"/>
    <p:sldId id="670" r:id="rId375"/>
    <p:sldId id="671" r:id="rId376"/>
    <p:sldId id="672" r:id="rId377"/>
    <p:sldId id="673" r:id="rId378"/>
    <p:sldId id="674" r:id="rId379"/>
    <p:sldId id="675" r:id="rId380"/>
    <p:sldId id="676" r:id="rId381"/>
    <p:sldId id="677" r:id="rId382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7B27E-21E2-E748-A9DF-7B541AB26DC3}" v="1" dt="2023-09-19T17:36:04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1" d="100"/>
          <a:sy n="91" d="100"/>
        </p:scale>
        <p:origin x="3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6/11/relationships/changesInfo" Target="changesInfos/changesInfo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microsoft.com/office/2015/10/relationships/revisionInfo" Target="revisionInfo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E2B7B27E-21E2-E748-A9DF-7B541AB26DC3}"/>
    <pc:docChg chg="addSld delSld modSld">
      <pc:chgData name="Chuck Tomasi" userId="79514c44-a18e-4aaa-84b1-18f74099d6b1" providerId="ADAL" clId="{E2B7B27E-21E2-E748-A9DF-7B541AB26DC3}" dt="2023-09-19T17:36:06.119" v="1" actId="2696"/>
      <pc:docMkLst>
        <pc:docMk/>
      </pc:docMkLst>
      <pc:sldChg chg="del">
        <pc:chgData name="Chuck Tomasi" userId="79514c44-a18e-4aaa-84b1-18f74099d6b1" providerId="ADAL" clId="{E2B7B27E-21E2-E748-A9DF-7B541AB26DC3}" dt="2023-09-19T17:36:06.119" v="1" actId="2696"/>
        <pc:sldMkLst>
          <pc:docMk/>
          <pc:sldMk cId="2146821201" sldId="680"/>
        </pc:sldMkLst>
      </pc:sldChg>
      <pc:sldChg chg="add">
        <pc:chgData name="Chuck Tomasi" userId="79514c44-a18e-4aaa-84b1-18f74099d6b1" providerId="ADAL" clId="{E2B7B27E-21E2-E748-A9DF-7B541AB26DC3}" dt="2023-09-19T17:36:04.643" v="0"/>
        <pc:sldMkLst>
          <pc:docMk/>
          <pc:sldMk cId="4109207956" sldId="681"/>
        </pc:sldMkLst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09T14:49:25.066" v="2007" actId="1035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21:30.666" v="655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07T23:04:45.468" v="337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08T21:14:23.286" v="1274" actId="478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mod">
          <ac:chgData name="Chuck Tomasi" userId="79514c44-a18e-4aaa-84b1-18f74099d6b1" providerId="ADAL" clId="{46103BB5-65B4-9842-B5DB-38C54FE97DF7}" dt="2023-04-08T21:10:08.662" v="1264"/>
          <ac:grpSpMkLst>
            <pc:docMk/>
            <pc:sldMk cId="434826160" sldId="331"/>
            <ac:grpSpMk id="2" creationId="{346E2512-64DA-5EA8-EE31-D27FF6916EBC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4:01.345" v="1273" actId="478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08T21:10:42.672" v="1266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3:54.852" v="1272" actId="478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08T21:11:40.980" v="126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2:24:06.227" v="1772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mod">
          <ac:chgData name="Chuck Tomasi" userId="79514c44-a18e-4aaa-84b1-18f74099d6b1" providerId="ADAL" clId="{46103BB5-65B4-9842-B5DB-38C54FE97DF7}" dt="2023-04-08T22:24:06.227" v="1772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8:58.885" v="142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08T21:38:58.885" v="1422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13.088" v="1280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08T21:16:13.088" v="1280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45.072" v="1281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08T21:16:45.072" v="1281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26:06.011" v="1327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08T21:26:06.011" v="1327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1:35.732" v="1369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08T21:31:35.732" v="1369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19:42.447" v="65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07T23:03:44.928" v="335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7T23:20:56.684" v="654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07T23:03:13.539" v="332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08T22:24:34.079" v="1773" actId="478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08T20:10:07.901" v="742" actId="338"/>
          <pc:sldLayoutMkLst>
            <pc:docMk/>
            <pc:sldMasterMk cId="2317532505" sldId="2147483672"/>
            <pc:sldLayoutMk cId="1645841540" sldId="2147483674"/>
          </pc:sldLayoutMkLst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mod">
            <ac:chgData name="Chuck Tomasi" userId="79514c44-a18e-4aaa-84b1-18f74099d6b1" providerId="ADAL" clId="{46103BB5-65B4-9842-B5DB-38C54FE97DF7}" dt="2023-04-08T20:10:07.901" v="742" actId="338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addSp delSp modSp mod">
          <pc:chgData name="Chuck Tomasi" userId="79514c44-a18e-4aaa-84b1-18f74099d6b1" providerId="ADAL" clId="{46103BB5-65B4-9842-B5DB-38C54FE97DF7}" dt="2023-04-08T21:38:36.537" v="142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08T20:31:56.662" v="891" actId="14100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add mod">
            <ac:chgData name="Chuck Tomasi" userId="79514c44-a18e-4aaa-84b1-18f74099d6b1" providerId="ADAL" clId="{46103BB5-65B4-9842-B5DB-38C54FE97DF7}" dt="2023-04-08T20:50:53.379" v="1138" actId="14100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08T20:57:35.464" v="118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08T21:03:07.822" v="1225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08T21:08:46.048" v="1261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08T21:25:29.541" v="132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08T21:31:05.362" v="1366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08T21:38:31.431" v="142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08T20:32:31.045" v="894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08T20:51:07.444" v="1140" actId="14100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08T20:33:10.533" v="898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08T20:43:06.823" v="1083" actId="167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mod">
            <ac:chgData name="Chuck Tomasi" userId="79514c44-a18e-4aaa-84b1-18f74099d6b1" providerId="ADAL" clId="{46103BB5-65B4-9842-B5DB-38C54FE97DF7}" dt="2023-04-08T20:32:59.835" v="897" actId="554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08T20:43:14.257" v="1084" actId="167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08T20:50:41.209" v="1137" actId="167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mod">
            <ac:chgData name="Chuck Tomasi" userId="79514c44-a18e-4aaa-84b1-18f74099d6b1" providerId="ADAL" clId="{46103BB5-65B4-9842-B5DB-38C54FE97DF7}" dt="2023-04-08T20:57:41.107" v="1187" actId="167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08T20:31:42.719" v="890" actId="554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08T20:32:08.195" v="892" actId="554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mod">
            <ac:chgData name="Chuck Tomasi" userId="79514c44-a18e-4aaa-84b1-18f74099d6b1" providerId="ADAL" clId="{46103BB5-65B4-9842-B5DB-38C54FE97DF7}" dt="2023-04-08T20:32:21.473" v="893" actId="554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08T21:03:14.026" v="1226" actId="167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08T21:08:50.468" v="1262" actId="167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08T21:25:29.541" v="1326" actId="554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08T21:31:12.048" v="1367" actId="167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mod">
            <ac:chgData name="Chuck Tomasi" userId="79514c44-a18e-4aaa-84b1-18f74099d6b1" providerId="ADAL" clId="{46103BB5-65B4-9842-B5DB-38C54FE97DF7}" dt="2023-04-08T21:38:36.537" v="1421" actId="167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22.998" v="330" actId="164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22.998" v="330" actId="164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12.507" v="329" actId="164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12.507" v="329" actId="164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7:59.847" v="1283" actId="478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08T20:19:31.485" v="797" actId="164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08.175" v="1284" actId="478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42:36.181" v="1078" actId="164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18.851" v="1285" actId="478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08T20:49:53.414" v="1130" actId="164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2:24:34.079" v="1773" actId="478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57:08.442" v="1182" actId="164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39.872" v="1287" actId="478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1:02:49.090" v="1221" actId="164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47.833" v="1288" actId="478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mod">
            <ac:chgData name="Chuck Tomasi" userId="79514c44-a18e-4aaa-84b1-18f74099d6b1" providerId="ADAL" clId="{46103BB5-65B4-9842-B5DB-38C54FE97DF7}" dt="2023-04-08T21:08:13.764" v="1257" actId="164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26:41.279" v="1328" actId="478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mod">
            <ac:chgData name="Chuck Tomasi" userId="79514c44-a18e-4aaa-84b1-18f74099d6b1" providerId="ADAL" clId="{46103BB5-65B4-9842-B5DB-38C54FE97DF7}" dt="2023-04-08T21:24:24.898" v="1319" actId="164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1:25.561" v="1368" actId="478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mod">
            <ac:chgData name="Chuck Tomasi" userId="79514c44-a18e-4aaa-84b1-18f74099d6b1" providerId="ADAL" clId="{46103BB5-65B4-9842-B5DB-38C54FE97DF7}" dt="2023-04-08T21:30:41.644" v="1362" actId="164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8:10.999" v="1416" actId="164"/>
          <pc:sldLayoutMkLst>
            <pc:docMk/>
            <pc:sldMasterMk cId="2317532505" sldId="2147483672"/>
            <pc:sldLayoutMk cId="1463208559" sldId="2147483698"/>
          </pc:sldLayoutMkLst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mod">
            <ac:chgData name="Chuck Tomasi" userId="79514c44-a18e-4aaa-84b1-18f74099d6b1" providerId="ADAL" clId="{46103BB5-65B4-9842-B5DB-38C54FE97DF7}" dt="2023-04-08T21:38:10.999" v="1416" actId="164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  <pc:docChgLst>
    <pc:chgData name="Chuck Tomasi" userId="79514c44-a18e-4aaa-84b1-18f74099d6b1" providerId="ADAL" clId="{EC2BFB3E-14D3-1E47-AEAB-A5266044DC7D}"/>
    <pc:docChg chg="undo custSel modSld modMainMaster">
      <pc:chgData name="Chuck Tomasi" userId="79514c44-a18e-4aaa-84b1-18f74099d6b1" providerId="ADAL" clId="{EC2BFB3E-14D3-1E47-AEAB-A5266044DC7D}" dt="2023-04-11T23:41:44.808" v="940" actId="167"/>
      <pc:docMkLst>
        <pc:docMk/>
      </pc:docMkLst>
      <pc:sldChg chg="addSp delSp modSp mod">
        <pc:chgData name="Chuck Tomasi" userId="79514c44-a18e-4aaa-84b1-18f74099d6b1" providerId="ADAL" clId="{EC2BFB3E-14D3-1E47-AEAB-A5266044DC7D}" dt="2023-04-11T23:29:54.575" v="930"/>
        <pc:sldMkLst>
          <pc:docMk/>
          <pc:sldMk cId="223407508" sldId="296"/>
        </pc:sldMkLst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" creationId="{174CCA2C-7E70-95A3-BF6F-37CCB05BB4A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" creationId="{AEA42910-B85B-0A6E-9888-555D51F355A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" creationId="{AE01CFD1-CE12-71B0-82C8-BE87FA45E3D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" creationId="{DA200FBB-78FC-D1CF-E6BE-D78210CCAC8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5" creationId="{1C23A179-2266-7DDE-2617-351713F3E55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5" creationId="{9063F058-EEFA-DEC3-92D4-51E436D06E8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6" creationId="{34C55DDC-AD88-832B-6DF8-3C23390450C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6" creationId="{9378D956-85FD-7A50-B6C2-A6EE8248F32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7" creationId="{ABC7D17E-3C04-F4BB-3CD5-47654C4BEBC1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7" creationId="{F2D14AB5-9F89-8691-F635-4A2A1E2E869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8" creationId="{32DE3449-F4D3-D2A6-ABBC-307BE93D91D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8" creationId="{7616FBDC-AF98-1628-BAE7-4F7E8F6C7BA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9" creationId="{05ED2B30-5FB2-2E6C-7D5C-C6EA747B306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9" creationId="{B6D60B12-3DFF-E2D2-1458-999F835C3242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0" creationId="{49696F69-5145-EC42-9484-21C348B2EEC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0" creationId="{ED478DDF-6633-F118-435A-F46F54BAD4D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1" creationId="{653F5730-5333-D6B2-347D-71A1B30CDF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1" creationId="{ADB7579A-94B9-8A9C-D55F-6E3CA33775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2" creationId="{891FE7C2-FCD0-1933-6213-54039ECF0E6E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2" creationId="{F50246DA-7CBB-7B09-AE84-3EF580B22E6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3" creationId="{0113724F-E754-ECF6-4E47-0F2C1DAC18B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3" creationId="{108703D2-0922-124F-8E83-5333D905BC2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4" creationId="{996EA9B7-8326-6545-F392-B4AB941CAA0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4" creationId="{D102982A-D44E-A1B1-DCB5-D3D991534B1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5" creationId="{0A7A2719-5365-6796-46AE-60F3E915A85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5" creationId="{9B3CF93C-B66F-218C-3624-B6D9755DEDA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6" creationId="{243C75BF-EE55-702C-3E42-69BA4D6C85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6" creationId="{B083A176-8D74-0D8D-ABD8-5E410FF0A75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7" creationId="{10977871-E66B-1FFA-BF0E-1D9D464D94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7" creationId="{C3020446-E1DB-7622-36A7-D4BE8FE959B1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8" creationId="{57ECDD5C-0BDF-CBFA-13DE-9C05E072ACE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8" creationId="{F05F1E2D-9D09-50D2-FB59-7F921C7821A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9" creationId="{6060946A-0C4A-BF22-8EDC-8F804E26125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9" creationId="{9022434A-A856-0BC6-9732-D116038958F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0" creationId="{187767E0-6189-ABBE-BD84-D510B59631A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0" creationId="{3C804208-8D99-E2A3-C850-D27D6A89A6E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1" creationId="{7DA995A7-446B-4E72-C66B-6CD64D12402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1" creationId="{A07FE717-7114-7261-EF86-A758A555279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3" creationId="{211066AE-BCBB-4C8B-7A25-C53402987AD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3" creationId="{791C7920-875D-251E-BC6E-BB0696EFE88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4" creationId="{2199CC34-3930-EE96-8B48-E4DC8965E5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4" creationId="{FC0D8018-D85B-1C4D-17EA-ECBC9802C59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5" creationId="{1AF1E6FC-C886-136C-D339-B31162A2B77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5" creationId="{FFEDE584-EF0E-75F4-9F0E-780C12854B3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6" creationId="{C4A1D368-C40B-3C0B-4AA2-899380B4174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6" creationId="{EE53F32F-9185-020D-4F0F-274A61859CE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7" creationId="{4C0E5419-AE58-E7A6-51FE-D0D7100AA84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7" creationId="{D39E175F-EF48-4201-D779-F356F0CB956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8" creationId="{687C8F12-74B4-76EA-53FA-43B6B12C7F6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8" creationId="{C9BC09D7-9228-E0DF-EAAD-265E2E7B0C0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9" creationId="{F96751D5-82B1-1972-B148-22F0FAD44C6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9" creationId="{FE1905B3-0AF1-44A0-0DD9-5C11EB6C284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0" creationId="{10DE0638-3070-F5A0-0455-F8E81B2CE9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0" creationId="{914330CA-2574-05EC-307D-9E92BB8E9C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1" creationId="{2948BAB8-F129-3E8F-C270-3545FE64050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1" creationId="{78926516-39BF-0F49-C101-87F8F0B8DF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2" creationId="{109B2D04-BD17-67F5-7427-69DE490D79C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2" creationId="{C4A306E6-B126-D599-2069-BC633E7E674E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3" creationId="{5732250B-2FEC-15B2-1728-89D912CFFB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3" creationId="{CA340306-9F23-031E-204D-A58B50599D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4" creationId="{7B11AAB9-464D-4A78-BA2A-AAD2F9FE48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4" creationId="{7B2C3D4F-8DE0-8DD3-9F8A-532562CAE24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5" creationId="{198CC88F-A6C2-C7E2-20F5-5FE26CD9EA3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5" creationId="{5B1AA681-44DE-3A07-E749-78AB80C434C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6" creationId="{780AC809-878C-584B-A5AE-A944D6B0DB5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6" creationId="{DE53CADD-7B1B-0AD9-4B4B-35A900B286C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7" creationId="{4EE5C6E4-9DCE-61E5-35C0-973D79E5672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7" creationId="{D11E6617-A736-5A82-C559-5C15C54A350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8" creationId="{431D3BA1-CCBA-6BBC-17A2-1225F006EC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8" creationId="{C9408FD3-4E17-1735-CD27-28DCCDC49A3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9" creationId="{2B5AB5C3-12AA-F0FC-5E35-225ED3BF862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9" creationId="{FF2A3DA8-B068-F08C-D96D-1C159075C93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0" creationId="{68405409-9528-8AB2-DA77-BCB3BA49104D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0" creationId="{CD3AA711-769D-F026-2F1E-4FC39752A1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1" creationId="{891194C5-0EE7-B36F-5603-EB80CD4F062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1" creationId="{FB15B454-E4C8-3F84-5F2F-0C936C237B5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2" creationId="{0CB15E41-05EC-A822-EB6B-3CB74C571C7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2" creationId="{3D85B7FE-F2BA-ADBE-CBA0-D79E4C5781D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3" creationId="{99BE935F-AF33-2792-CBE4-1198A2F21DF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3" creationId="{FE8C5F3B-07EF-FEBD-64D0-87274ECAA2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4" creationId="{19C3EAF8-AB0A-7BB1-F6A9-76DD40AD5D4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4" creationId="{C2B30F3E-8C6F-C896-7FE5-FFD8AA9233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5" creationId="{A312EF98-3ACF-CCE2-0F2C-C496950CB5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5" creationId="{D6B5F964-E428-7865-B4BF-3D3DB3420EFC}"/>
          </ac:spMkLst>
        </pc:spChg>
        <pc:grpChg chg="add mod">
          <ac:chgData name="Chuck Tomasi" userId="79514c44-a18e-4aaa-84b1-18f74099d6b1" providerId="ADAL" clId="{EC2BFB3E-14D3-1E47-AEAB-A5266044DC7D}" dt="2023-04-11T23:29:54.575" v="930"/>
          <ac:grpSpMkLst>
            <pc:docMk/>
            <pc:sldMk cId="223407508" sldId="296"/>
            <ac:grpSpMk id="2" creationId="{638B06E2-1F5C-AE9C-1C60-B5F645547C94}"/>
          </ac:grpSpMkLst>
        </pc:grpChg>
        <pc:grpChg chg="add del mod">
          <ac:chgData name="Chuck Tomasi" userId="79514c44-a18e-4aaa-84b1-18f74099d6b1" providerId="ADAL" clId="{EC2BFB3E-14D3-1E47-AEAB-A5266044DC7D}" dt="2023-04-11T15:33:18.352" v="653" actId="478"/>
          <ac:grpSpMkLst>
            <pc:docMk/>
            <pc:sldMk cId="223407508" sldId="296"/>
            <ac:grpSpMk id="2" creationId="{7EF589F6-18BC-1EF2-5B38-2A833105885E}"/>
          </ac:grpSpMkLst>
        </pc:grpChg>
        <pc:grpChg chg="del">
          <ac:chgData name="Chuck Tomasi" userId="79514c44-a18e-4aaa-84b1-18f74099d6b1" providerId="ADAL" clId="{EC2BFB3E-14D3-1E47-AEAB-A5266044DC7D}" dt="2023-04-09T18:12:30.194" v="61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34.257" v="931"/>
        <pc:sldMkLst>
          <pc:docMk/>
          <pc:sldMk cId="434826160" sldId="331"/>
        </pc:sldMkLst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" creationId="{3C4387ED-3B7B-32ED-AD65-213C5BED2D3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" creationId="{F76BB4F3-6DA3-0680-0763-BC9FFEDBF97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5" creationId="{4D415C47-A7B7-438E-205F-DE32172497D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5" creationId="{BDD1A1C7-0ABC-7BC7-4D57-01939B0188AF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6" creationId="{027310F9-75CE-DA5A-A5D1-916442F267B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6" creationId="{3734FF78-4373-073B-6C2D-7607CF60B8E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7" creationId="{2DAA38F8-9362-69E4-4244-830778DA6F2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7" creationId="{50B2F03C-4AB3-276F-9598-F18B5454940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8" creationId="{2DE1C7BC-9D9D-D609-49A7-6E533B26D70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8" creationId="{C2688579-BE95-F987-B830-636B638A23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9" creationId="{CE1625D3-D2DB-6EE6-1051-B963454BA47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9" creationId="{E54138EE-2AE2-E249-F4B4-8BFFC82B3CE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0" creationId="{4801523F-46FA-7412-F73E-38FC391242D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0" creationId="{B3F74AD0-51F3-A28F-02E7-71289E3605A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1" creationId="{B2449A23-16DE-8D74-BED0-5BEB0A38E94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1" creationId="{CE9B456A-4C86-22B7-BD52-339615674AC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2" creationId="{2D09208C-250D-6A90-16D3-56330C8DDA6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2" creationId="{C5457425-F404-7AFE-2CD4-F757005ECC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3" creationId="{5CD8433E-4FAC-BEC8-7FC1-51E1F447554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3" creationId="{9CEFF5CC-459A-A8D2-A078-DD4D30DA0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4" creationId="{13FF29F7-7EBA-3DAE-9B03-2D3F85389E5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4" creationId="{85D746B1-BC3B-BDE7-D58F-2013254F2F6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5" creationId="{56CA3540-1C34-EECB-CAF5-2082F9FE0E37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5" creationId="{AC837C81-5677-9F23-D071-75052CD5840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6" creationId="{28831597-4CDC-DF6F-5CB9-CF8FF7F8CCA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6" creationId="{9D47E220-8C59-AE05-6B3C-0C1746B8BCC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7" creationId="{05738C05-CF14-2CBB-2378-21842E924939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7" creationId="{6C545AC9-D1DF-BFA6-83D5-BFF6E238240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8" creationId="{228D243F-BB68-B2CD-4CBF-4B447893A1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8" creationId="{BB0B1A18-8B8A-FA6D-3ADA-5D278824DB0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9" creationId="{4D9CE1CD-1C56-AE4B-FC4E-1A74AE984C2D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9" creationId="{E9B4ECA4-955C-177F-6310-23E6307A3C86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0" creationId="{5FE61E07-F500-0A62-5A31-0C68B8020F6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0" creationId="{AD012A1E-2911-0377-9F99-79BB89B222A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1" creationId="{17DE9E3A-6865-4BD7-E5BB-8C33CBB2275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1" creationId="{E5289816-4944-A5A3-1A11-641C59B049E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2" creationId="{06B7C5EC-8900-BFF8-02B5-8E4F3A20E15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2" creationId="{8ED4A714-98B9-2074-3806-535E21C06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3" creationId="{4D9E24E1-8ECF-A076-AC6E-AC719FF1F53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3" creationId="{D28A75C2-D8F8-FF67-5F5A-A82FBA5EB4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4" creationId="{903F0468-C456-808A-C5DC-0CD0577FC67C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4" creationId="{E1C24DF1-87B6-9B52-949C-00FCCCACA37B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5" creationId="{410ED547-ECF8-D868-2209-979B9F2321F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5" creationId="{6F00CBD7-C4AB-886C-A1B0-EFF2A4EC7B4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6" creationId="{5F2CA428-DC5F-DFCB-F496-9F563FAB272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6" creationId="{83D94CB0-91A1-E062-4CDA-1DBA00534C7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7" creationId="{ED7E97C2-EF66-4370-DC78-A0DCA22267D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7" creationId="{FDC6001F-A4C9-1AAC-82AD-47F44B3270C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8" creationId="{B18AEAD6-70E8-176F-AD83-971722CE88D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8" creationId="{F7DC96B8-58CE-7E57-090A-8DBA158361F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9" creationId="{5C52F6BA-AE0E-568E-44EE-18F59D2A390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9" creationId="{F545D493-95AB-EB3D-0CF9-7DEDB8D7D29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0" creationId="{130B6B2B-9479-AA3A-14F6-5C7874ABB0A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0" creationId="{A8A88FBA-F417-070E-B8BB-065DDA39FE5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1" creationId="{476454CC-AAC1-923A-BF78-339E6FF0621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1" creationId="{E89A37EC-800C-1F46-C7BD-159BF6AC9B6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2" creationId="{5245D549-0EE7-5933-9786-9907D4EDFDE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2" creationId="{BA5EDA2A-1A8E-91D2-1979-DDEFB2C5703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3" creationId="{46F20021-61D7-41FC-B7C2-AB8AF76E91D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3" creationId="{8EC35968-2479-ECBB-7F5A-9A5BBD21B81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4" creationId="{0B8EE44C-2A94-0EA9-6910-37E1181C3F06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4" creationId="{65C29DAE-937B-607A-12E9-EF55B9ED99B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5" creationId="{7F64F025-7D7E-16B2-5185-F1FBDF518A3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5" creationId="{E4962BF0-6FD1-3B3B-7D85-1C20695FADA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6" creationId="{7DD61933-ACEC-A5D1-7C91-63FB4209F0C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6" creationId="{8B4E3432-7746-2377-4634-0EA681D5D2B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7" creationId="{005D88EC-1095-BF87-74D1-3390A33A3C9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7" creationId="{257B341A-B46D-E8FE-15CF-DF3FB9EC4A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8" creationId="{11207BFB-5FFC-AE2E-0482-68424E3170D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8" creationId="{F5AC6853-5321-C41B-77D9-048F6E274EB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9" creationId="{B8267FFE-A5E4-4A60-E1ED-C9F76708F27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9" creationId="{F02F8E28-F27A-1B08-B395-49CAE352ACC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0" creationId="{861CB086-5A8D-92F3-9857-020DB093B58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0" creationId="{DE4C04C9-9CFC-81EB-AB54-49CDCECA8A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1" creationId="{37540E60-94AC-23F7-0809-04BB3ABEE51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1" creationId="{B989169D-1627-C23D-29C1-090F7731158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2" creationId="{3FCFEE6B-1447-B24B-47CA-7E096560DFC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2" creationId="{5E09674E-6452-898F-CABD-1B0A42414B8A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3" creationId="{CC8A89BA-B8D5-6456-96C7-201CD1AE6B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3" creationId="{D9547C61-7A2A-0FBC-9889-AE3DCC01D96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4" creationId="{10D1B3BA-3ADA-C083-6708-3EA136D85E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4" creationId="{D3BBE93C-F5BE-BEA4-36AF-75B3DED46F0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5" creationId="{646F0569-F1A3-D105-0663-0437B058631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5" creationId="{A3EE7FC7-B2C1-701A-2897-53494115257D}"/>
          </ac:spMkLst>
        </pc:spChg>
        <pc:grpChg chg="del">
          <ac:chgData name="Chuck Tomasi" userId="79514c44-a18e-4aaa-84b1-18f74099d6b1" providerId="ADAL" clId="{EC2BFB3E-14D3-1E47-AEAB-A5266044DC7D}" dt="2023-04-09T18:12:39.668" v="62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EC2BFB3E-14D3-1E47-AEAB-A5266044DC7D}" dt="2023-04-11T23:30:34.257" v="931"/>
          <ac:grpSpMkLst>
            <pc:docMk/>
            <pc:sldMk cId="434826160" sldId="331"/>
            <ac:grpSpMk id="2" creationId="{CE33FF13-AB62-7838-480F-7BFE7F4F683C}"/>
          </ac:grpSpMkLst>
        </pc:grpChg>
        <pc:grpChg chg="add del mod">
          <ac:chgData name="Chuck Tomasi" userId="79514c44-a18e-4aaa-84b1-18f74099d6b1" providerId="ADAL" clId="{EC2BFB3E-14D3-1E47-AEAB-A5266044DC7D}" dt="2023-04-11T15:33:26.483" v="654" actId="478"/>
          <ac:grpSpMkLst>
            <pc:docMk/>
            <pc:sldMk cId="434826160" sldId="331"/>
            <ac:grpSpMk id="2" creationId="{D4C6A162-1FDD-A254-B481-E7111312A61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59.042" v="932"/>
        <pc:sldMkLst>
          <pc:docMk/>
          <pc:sldMk cId="3508638196" sldId="332"/>
        </pc:sldMkLst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" creationId="{0F58B1A4-18C6-1131-E1C9-3DC8A2E2E83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" creationId="{F3BA1EF3-9EAB-D7DE-A58F-2BB7F23829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5" creationId="{11FB3099-EE13-B3B6-56FA-9F150DD8920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5" creationId="{FB81B185-2621-51A1-004C-979744E965F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6" creationId="{025FF095-C783-3A33-44AA-87438AE53BD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6" creationId="{783E58DC-DFB6-8EE0-0399-0ECCED6F5CD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7" creationId="{111EAA7F-2406-8CE0-4198-A6C7A8E25F2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7" creationId="{93877CB5-5FC9-79C8-EEFB-0FE7AB258E9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8" creationId="{59F931A4-19AD-E520-77BF-B7EA45CE6D0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8" creationId="{6537B261-4325-16D1-7810-6D2C83E2237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9" creationId="{B80FA28E-916B-8A68-CC99-41CDFD59BD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9" creationId="{F596B981-86CC-0239-54B4-2296CB9E99B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0" creationId="{255F362D-C329-02A3-755F-2AB864DE55C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0" creationId="{A8C18C6F-B24E-BCAB-005C-04FD670680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1" creationId="{B4AD2725-B5C2-DDF0-3E46-EA5F613AF5A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1" creationId="{C5A3A76D-E3C0-B7D4-EE7A-D1F79F30D38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2" creationId="{0BC6E99A-7C4A-8D9E-9B9D-7832A7FFDAF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2" creationId="{17D8C0D3-4F69-BA4E-9CA9-412C0CE50F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3" creationId="{4D15F243-A93C-72F7-AF40-7D69276AE09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3" creationId="{FA032A9B-65CE-A7D0-7963-DCE7D507B2E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4" creationId="{C75F6DF0-98BD-FA4F-9466-40716F1B8E9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4" creationId="{E70EDD3B-52F8-A481-9DBC-8665F356A40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5" creationId="{007821A5-47F9-715C-E3E0-A4DD299F89E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5" creationId="{1D1A4D31-41B3-CDB6-6B54-72327F45647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6" creationId="{0DFAB7EA-B9B7-8174-EDE3-C1D4548B669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6" creationId="{F624A76C-BA45-C59E-963C-EBA0CF3B023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7" creationId="{048666AA-2F16-A1B0-88DF-F40ECD83934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7" creationId="{D5118C23-83A0-9AC7-6895-D7D289F8E0A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8" creationId="{9F56A7F2-5D98-528B-3B4A-E0802CCA198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8" creationId="{E680CC64-908C-3628-0360-DDC9A4C4F15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9" creationId="{31B3FF8A-5984-763C-6E74-59E19CE2C8C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9" creationId="{B8730FD8-F305-6F0A-897D-4F51007733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0" creationId="{7AEEBD78-AB7B-F404-7974-39E3F58BA14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0" creationId="{E3390FCA-C917-93C4-4E68-D757F3B9D9B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1" creationId="{2AF0EE81-5821-4444-F3E3-2E517C9162C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1" creationId="{DA6A6F85-EE49-A79D-8755-B7903183C89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2" creationId="{4FEB66FC-1796-CD18-9EC0-1E2BF1052AE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2" creationId="{FE5A050B-EAC6-A24C-7BBC-C866F3B8D0D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3" creationId="{2AC3F314-84E3-BDFB-4B96-4F74CE62AD0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3" creationId="{EF8ED4DC-5247-FA9E-AA7B-C6B56193C39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4" creationId="{506235C5-9425-69B8-47C6-7E6E20C18AF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4" creationId="{BE721504-F7CE-6BC3-A3BD-74BFFD69B69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5" creationId="{13140FFB-6533-3862-B55D-38B2AA86594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5" creationId="{65064DF9-7727-61CF-8FE5-B791F2272FE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6" creationId="{13207064-CB46-D70C-6327-820D79B6101A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6" creationId="{A6CE20AD-86F9-707D-6ABE-0C67C007389F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7" creationId="{0260D093-50D0-78DB-EFD4-9CBA701B5A5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7" creationId="{DD3FEDB5-670D-4033-0948-854A1D13FF1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8" creationId="{1BF46682-1B64-AB84-C6F1-D2A32E6296B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8" creationId="{F36A4BC9-565E-4680-5337-E6EB877E89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9" creationId="{6266C6CC-1BAA-7A11-F47F-E1F110C726D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9" creationId="{73499C58-344F-47FC-1FE0-A1E87F7FB05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0" creationId="{2E8ACA2B-9EF7-5781-3D79-A6986705CA6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0" creationId="{E81AE3F9-0891-CAE6-8B73-3106775C61E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1" creationId="{06156828-9184-5C63-0B58-0C3F4B6968B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1" creationId="{C1D4BB80-389F-69EC-EF94-3052A32B551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2" creationId="{EFCC51AE-7385-8A8D-56C6-B699B90D61B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2" creationId="{F66FE43D-CFBA-257D-DEFA-38C74E8B882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3" creationId="{1C12A6A8-4B2A-560F-347A-8294ED8950F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3" creationId="{9E94AEF4-D87E-4185-ACA7-13D7865C814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4" creationId="{088331E2-72DD-7BCB-260E-6F7D87D3A36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4" creationId="{BDE4A021-30DA-FA3C-33D6-D7DC87544A4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5" creationId="{93D5BC76-75E0-6CF3-6246-492381A7C3A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5" creationId="{B4B0D969-7E77-B6F1-9ED1-3EFF277BA4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6" creationId="{46888A38-DC82-5E5F-F117-379BEE2A51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6" creationId="{EF3FF6AC-8273-3086-22A0-59F7AFA16D7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7" creationId="{280DF4EC-11F8-AD37-12FE-C50DE4E2CF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7" creationId="{7B658634-777F-D1F5-9006-A22EDA92AD4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8" creationId="{C08634E9-7AC0-D9A7-FD77-C54C7EC9454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8" creationId="{D0E4E166-F81E-F17D-CBE1-FA3B4F52C30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9" creationId="{8DC73465-152D-641F-DCB0-F9BA6BCB435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9" creationId="{A680FE32-BC72-15BF-408C-EE1FEDF925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0" creationId="{A413AAED-022E-4A19-C3D2-6B7CC40F9E5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0" creationId="{C7F58A67-255C-A34D-E408-F6ECF2BFEC2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1" creationId="{1CEDBBB1-70C5-2DAE-7FBF-38C99637E71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1" creationId="{BBCE50CB-8A53-13EC-E8B7-1D6A1317ACD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2" creationId="{016276FC-7F69-8909-F4D8-387A97D84F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2" creationId="{FEA0C9C1-4270-563F-8290-607856FB3461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3" creationId="{999B9EA1-4EB8-1EAF-9FC4-56B5E0A01E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3" creationId="{9C97E401-25D7-A0EF-A07D-845E0C9B606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4" creationId="{8E043FF4-3B32-68D0-17FB-E7BC5C2C6EA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4" creationId="{D85266B4-8447-3888-94B4-777C0BC6CDED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5" creationId="{54CF32B5-43D4-4DF1-7C10-590A4A465BB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5" creationId="{DD4AB856-0324-28A8-4C3F-BBCF220E66B2}"/>
          </ac:spMkLst>
        </pc:spChg>
        <pc:grpChg chg="add mod">
          <ac:chgData name="Chuck Tomasi" userId="79514c44-a18e-4aaa-84b1-18f74099d6b1" providerId="ADAL" clId="{EC2BFB3E-14D3-1E47-AEAB-A5266044DC7D}" dt="2023-04-11T23:30:59.042" v="932"/>
          <ac:grpSpMkLst>
            <pc:docMk/>
            <pc:sldMk cId="3508638196" sldId="332"/>
            <ac:grpSpMk id="2" creationId="{6277E097-AB77-3AB6-0B27-01DC275B2EEB}"/>
          </ac:grpSpMkLst>
        </pc:grpChg>
        <pc:grpChg chg="add del mod">
          <ac:chgData name="Chuck Tomasi" userId="79514c44-a18e-4aaa-84b1-18f74099d6b1" providerId="ADAL" clId="{EC2BFB3E-14D3-1E47-AEAB-A5266044DC7D}" dt="2023-04-11T15:33:36.602" v="655" actId="478"/>
          <ac:grpSpMkLst>
            <pc:docMk/>
            <pc:sldMk cId="3508638196" sldId="332"/>
            <ac:grpSpMk id="2" creationId="{BD37222D-1D65-6B6B-E9DA-84419668B984}"/>
          </ac:grpSpMkLst>
        </pc:grpChg>
        <pc:grpChg chg="del">
          <ac:chgData name="Chuck Tomasi" userId="79514c44-a18e-4aaa-84b1-18f74099d6b1" providerId="ADAL" clId="{EC2BFB3E-14D3-1E47-AEAB-A5266044DC7D}" dt="2023-04-09T18:12:49.512" v="63" actId="478"/>
          <ac:grpSpMkLst>
            <pc:docMk/>
            <pc:sldMk cId="3508638196" sldId="332"/>
            <ac:grpSpMk id="45" creationId="{39C6DC9A-83C6-BF88-9A10-8F0D399113C1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21.898" v="933"/>
        <pc:sldMkLst>
          <pc:docMk/>
          <pc:sldMk cId="1860765230" sldId="333"/>
        </pc:sldMkLst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" creationId="{2B404A8D-7184-229B-A9FA-2EAF392900A1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" creationId="{7EC1EA73-7CFB-D401-9664-03987459C1D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" creationId="{37F63AA7-60A8-E6C8-52B9-3B75B6F372D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" creationId="{3C473936-2026-8EB6-FA15-EC624CC6DF6E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6" creationId="{0E6A548B-3C4F-737B-898B-27EF76BCF60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6" creationId="{7602E434-F667-6A7F-0301-1B14E6373AD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7" creationId="{90AAABAA-66AB-B2BB-51A1-C4186AD1A54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7" creationId="{D1937C72-2FA8-3444-C5E2-CF995E7FF24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8" creationId="{DAE26B2D-AF54-BC67-B4FA-96F60514C85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8" creationId="{DCE33CD1-D000-8015-A3EC-387E134C2F6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9" creationId="{0DE50687-AE6E-A268-2A54-40BF9A90FF6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9" creationId="{E1312421-AE34-6B79-BCFB-46EE26D0EEE9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0" creationId="{6B90DB5A-143B-0AA7-38C0-5BD1DC13970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0" creationId="{FCDC98EE-B4FB-4E49-6F95-BFEDCD7F840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1" creationId="{30D035D5-C6B1-ECC8-EE3F-7DBACF76063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1" creationId="{4AD79403-E2C3-A031-087C-80D27262F01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2" creationId="{8DDA7B07-B45F-E9E7-11C8-418F766F974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2" creationId="{9AF3F247-3C67-CC94-F03A-20962FCD378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3" creationId="{ACB9C936-3715-D2E3-902C-F03E89CCE1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3" creationId="{B65C3AAD-1A13-C9F4-8232-F733ACAAC16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4" creationId="{61AA1655-B710-3219-A63E-15DD0B4427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4" creationId="{9EE2D23E-E7BF-D76A-651F-06A229E6516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5" creationId="{964F0137-5AAB-A322-7CDF-2550A37DA40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5" creationId="{A810055A-9235-F45D-3A49-E9C1F1021FC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6" creationId="{49C9AEA3-CBA8-D42A-D552-90FE987C5B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6" creationId="{5F6ECA6E-F705-6B83-3092-C04C63A7D3E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7" creationId="{444311D6-C653-34B5-68F6-9FD9F419A10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7" creationId="{8C7418E9-A0F9-8B1E-F8A6-D8B09648590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8" creationId="{52371C73-2D11-1CED-D9E3-E0404EC5ABE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8" creationId="{88B0834E-59F3-BCFE-1927-229FD0FACB0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9" creationId="{172D4F26-6035-7CC4-2BA4-DCD3EDFDA28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9" creationId="{7F39D20A-AE16-7B6B-1436-E0CC67268664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0" creationId="{139CF1A5-859A-ADE9-39A7-6AFF0846D4C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0" creationId="{85AB5D11-AF0B-E4E4-EC23-0B56EAB30B8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1" creationId="{29B341E7-AA1A-40D7-BB2D-7F0B96D0216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1" creationId="{A6775BE2-A432-10B3-BBB7-C9F7731D932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2" creationId="{AA254153-5D63-EC2D-42B2-B0AD05321AD2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2" creationId="{FC724A79-56BF-188D-1C32-29F7F80EBA5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3" creationId="{99E542E2-42ED-605D-48F8-334914DC86B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3" creationId="{E8D27517-6EFA-1702-150B-B4A8DBAD096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4" creationId="{F6F3136B-8C93-D500-852C-465C6A5E2AA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4" creationId="{F7FE9F69-1928-C3F5-6054-B04A984015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5" creationId="{149178AE-12AB-28CD-44BA-148C6A4D0A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5" creationId="{BD116EE6-04A6-99F8-7F75-275EEAD166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6" creationId="{218F8EAE-19F3-4248-BF73-E101D573FED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6" creationId="{D0CE1261-78AD-7511-3B2A-E2468473783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7" creationId="{58579EF4-0001-6AEE-F871-EE2A4B70A67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7" creationId="{A6B3F2F4-6E9B-B9EC-2C73-FFCB33213C5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8" creationId="{A61C7A9E-4E9C-5524-35E3-E21A6FA02FE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8" creationId="{FAB19DE4-596B-1155-B780-29D8A4B32B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9" creationId="{1373788B-C850-6659-65D8-38460AA83B1D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9" creationId="{501476F3-39BE-BBBB-7543-E0F8C7DB822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0" creationId="{5FC6CA9D-7B1E-FD7D-A8F4-72D565CE29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0" creationId="{B591ACDD-1D39-0970-ED19-7B4A5E27819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1" creationId="{568B5404-A827-7FB1-F234-61E896168BA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1" creationId="{8BE10B39-21BE-7549-A18E-F50F366EB4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2" creationId="{12192B7F-D7E7-25E0-2992-20BD201840E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2" creationId="{B2B38D3F-5806-A86C-53E8-9E17B69E5F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3" creationId="{2BCAC782-7D28-BB27-C84D-84CB1BCB66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3" creationId="{5671AE59-D003-ACE2-6BA0-C575772445A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4" creationId="{96589D86-0ECF-ACB2-AFCA-3B2682933CD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4" creationId="{B6D94C37-3495-2E92-E0EF-C7756C124C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5" creationId="{9D5BEB5F-0B0C-9BE7-508D-56BF46DB5C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5" creationId="{F33A2602-9D1E-E4C1-9B4A-60A8A842D5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6" creationId="{417D517B-FFE4-DB00-EC69-9FF7A54ACD0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6" creationId="{4B506DC7-6D4E-0DB2-278F-A83BA7E5B13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7" creationId="{66D35169-CD61-4495-BA2E-9C9FF84E68F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7" creationId="{D7978D58-AF04-8AFB-977F-170E3C7EC6F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8" creationId="{3D49F9DF-E4D3-956B-0EA1-0D468284AA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8" creationId="{CD81594A-B02C-2C85-12D5-F8CD4DD74A2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9" creationId="{02F8BA23-2498-97DF-9BC7-42D7F4C1FA3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9" creationId="{16DF54D3-51A3-6668-0DC6-08DA5EE11CF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0" creationId="{56A0F13C-E8E5-6C0B-5CCF-FAA4D259551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0" creationId="{B2E5E5CB-C2D5-E40C-0640-DE1F266D03A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1" creationId="{4B417CDC-0F87-0BA9-4497-BAF0B180C31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1" creationId="{D3ECCFE1-8CE2-50F3-1F04-FB82C7582D6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2" creationId="{25CF44C4-0A2A-FE75-6EAC-99165719F32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2" creationId="{DE08293A-1F84-DE50-3632-023795192D0B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3" creationId="{DDC38DE8-A537-09CB-F60F-8CD38449D9A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3" creationId="{F8A3612C-6AFF-57FC-4D42-1064E505DC4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4" creationId="{34442956-C555-DE48-C102-D080FBE388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4" creationId="{C66AD959-AB3B-D2C2-F5CE-BBA1AD6EB00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8" creationId="{0937B4C6-B716-CB0D-DD0F-E780969DF43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8" creationId="{7E76B465-E332-3FCC-A78C-A93C6405120A}"/>
          </ac:spMkLst>
        </pc:spChg>
        <pc:grpChg chg="add mod">
          <ac:chgData name="Chuck Tomasi" userId="79514c44-a18e-4aaa-84b1-18f74099d6b1" providerId="ADAL" clId="{EC2BFB3E-14D3-1E47-AEAB-A5266044DC7D}" dt="2023-04-11T23:31:21.898" v="933"/>
          <ac:grpSpMkLst>
            <pc:docMk/>
            <pc:sldMk cId="1860765230" sldId="333"/>
            <ac:grpSpMk id="2" creationId="{43D2B899-5F2E-B5DA-918A-45C5FA5A52E2}"/>
          </ac:grpSpMkLst>
        </pc:grpChg>
        <pc:grpChg chg="add del mod">
          <ac:chgData name="Chuck Tomasi" userId="79514c44-a18e-4aaa-84b1-18f74099d6b1" providerId="ADAL" clId="{EC2BFB3E-14D3-1E47-AEAB-A5266044DC7D}" dt="2023-04-11T15:33:48.837" v="656" actId="478"/>
          <ac:grpSpMkLst>
            <pc:docMk/>
            <pc:sldMk cId="1860765230" sldId="333"/>
            <ac:grpSpMk id="2" creationId="{E4AD4AAF-7F4D-B14C-9A76-C0C2A3455B07}"/>
          </ac:grpSpMkLst>
        </pc:grpChg>
        <pc:grpChg chg="del">
          <ac:chgData name="Chuck Tomasi" userId="79514c44-a18e-4aaa-84b1-18f74099d6b1" providerId="ADAL" clId="{EC2BFB3E-14D3-1E47-AEAB-A5266044DC7D}" dt="2023-04-09T18:13:10.915" v="64" actId="478"/>
          <ac:grpSpMkLst>
            <pc:docMk/>
            <pc:sldMk cId="1860765230" sldId="333"/>
            <ac:grpSpMk id="59" creationId="{42DB1FAE-8431-49D4-1105-7EF836D686D4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41.355" v="934"/>
        <pc:sldMkLst>
          <pc:docMk/>
          <pc:sldMk cId="3614787639" sldId="334"/>
        </pc:sldMkLst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6" creationId="{5EF59044-E0BD-B35B-3818-17571AF99B6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6" creationId="{7D367FA8-662C-0B28-D690-17967809D87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7" creationId="{37E7D421-CF59-A01D-4E13-23F9040BD4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7" creationId="{5CCB59C3-E1F6-C8F7-23F7-9875D7DCF30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8" creationId="{3AC4BBDC-BAA0-AEC7-E537-A4AE2AAE73B2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8" creationId="{DE10EC9F-9514-8C7D-B050-5D6F01BA7BA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9" creationId="{4D9CD011-2120-C529-5AE2-439E6B6900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9" creationId="{BB476C4C-B416-010D-A717-100E8FFBBEE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0" creationId="{09193B06-F729-6F3E-C9FC-5DA65244609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0" creationId="{53CCCC4A-2D7B-6230-C467-FF46482A2CB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1" creationId="{568533F0-398E-4702-F469-D8F09718D05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1" creationId="{5E9324E1-F72E-AB3E-D5BE-563A7AA9241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2" creationId="{1B35B55C-1672-4192-4A91-DA9CE409499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2" creationId="{A1B74037-BF01-59F2-8855-DE6362EE614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3" creationId="{793F8FFC-2A9E-279E-2023-D064A91C4C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3" creationId="{85D2E465-B4F5-B17B-1D1B-90EB49DB70F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4" creationId="{077D5360-0986-6F76-9B14-BE0D9CA8801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4" creationId="{F3F165D9-270A-FBDA-4257-5C3A9B92FDA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5" creationId="{D4D24C25-288D-CAA9-0B03-02CA88850BDB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5" creationId="{D626B6B0-235B-8403-92FF-4E84052FDC4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6" creationId="{9F243F4D-63F6-71C2-0FC2-C4D021DF80B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6" creationId="{BF47CA2A-3268-A844-2368-679D3AC5816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7" creationId="{98AE995C-8A45-D321-D4E9-7329071811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7" creationId="{AF0A8A54-5B0A-15F7-3F1D-2C12C0B1445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8" creationId="{3CA6497A-8DEF-8DCD-20DA-B3938B79B48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8" creationId="{E3333373-9CAD-3C4F-40FE-633BA9C391B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9" creationId="{CC46264E-738A-6639-F03C-D0E356CD65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9" creationId="{D96ED155-7792-20A4-C790-52C554F090D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0" creationId="{2D7FC083-33CA-16AD-2445-E70FCAD080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0" creationId="{752ADEE5-D295-D17F-6D6B-AA9B04DE6DA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1" creationId="{90BC9F24-88DC-3D73-0D08-83F9EE603FF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1" creationId="{D4C93CA1-7CC6-6F92-E1D6-F50E52BA91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2" creationId="{0225E88D-055A-103D-14DB-FE8C873CC29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2" creationId="{80D31AD9-758A-0DF2-DDBD-491B2678E6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3" creationId="{23E350BF-F3E6-2372-F554-8388544726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3" creationId="{70D83008-98AB-2E12-C219-A51AA419E44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4" creationId="{CF1D30A5-5F77-2586-EDF5-3B130C99F6D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4" creationId="{F441ED73-6DF8-AB93-AA0E-F4F5F3DB775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5" creationId="{674DC725-C0E8-F715-5A97-08E1F3C79F3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5" creationId="{AAA59858-4587-68EB-7B2F-5A6C625387F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6" creationId="{4B1453BC-0625-A996-CB05-34A156FA817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6" creationId="{4EA3BA9F-A098-2547-11AF-D262913B8CA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7" creationId="{4BB8BAC0-FA0B-5148-E10D-349E273FF41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7" creationId="{797F4089-9B7B-48FB-D8E4-B294A2C879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8" creationId="{2A9264B4-33DC-75F6-76ED-B977045B65C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8" creationId="{EFCB9B6E-750D-9B3A-1927-26711A8C8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9" creationId="{84C21BC2-008A-2B0C-6DBD-788D73A12B0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9" creationId="{FB272F38-5B8F-B0EC-271E-822ED0A1FD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0" creationId="{80479305-B9F5-ACCB-F830-A3D8C9B8243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0" creationId="{E89AF846-7874-4543-4703-5E62D320E46D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1" creationId="{4E1E02DC-47F6-D6BE-3279-EEA4FF30C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1" creationId="{6AD915C9-89D0-F3C7-A165-F634C65B6758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2" creationId="{35675519-88CE-5B1E-280B-1BC08F07F79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2" creationId="{7C0B09A6-9D16-D6B9-5325-CB9327D231B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3" creationId="{A10A4220-88DC-17E8-4734-A2EA997398D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3" creationId="{FC9B8234-3196-99AE-B484-A8102CF17D1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4" creationId="{C16885DB-91A9-D5B1-9826-C0C083B163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4" creationId="{D1DA0C6F-529A-7AB6-926E-ED21C35D24C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5" creationId="{4579F5D5-11BE-35BD-1700-0B9A20B0607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5" creationId="{A072A2F9-4FE8-1219-911C-D8E1811EF14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6" creationId="{3E4E9769-5190-6734-5BEC-BACD677BC55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6" creationId="{6BEB6BFD-D4FB-7644-54B8-13A99B5F4A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7" creationId="{F1386BBF-DDFC-2DDD-7630-E1C35AB56E3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7" creationId="{FE8539E7-3D21-9D68-E2BA-61260E4BF51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8" creationId="{1F1489C5-E585-74FB-D37E-3894E414251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8" creationId="{D437BD52-1129-FB4A-8B22-7F2A7047F88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9" creationId="{5D2F11C9-4CA0-1D20-DD59-4CDC626321E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9" creationId="{E1B5CA48-5C02-6082-899E-48CDCD40A63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0" creationId="{A6099F6F-2F11-8354-36E8-F89312B9B34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0" creationId="{F1D571F8-1DB5-4055-C492-3ACEB81CF7D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1" creationId="{1CAE45CD-E6F4-D35A-E1CB-EA170DB8353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1" creationId="{A0F60684-3D35-049B-135B-E72041EF134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2" creationId="{09A71041-1014-E7C3-9B58-F8FD6D6419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2" creationId="{25857D84-4433-CF1E-6B20-AF1191B8678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3" creationId="{51A0CDEC-5F99-6DEC-A229-51135938CAD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3" creationId="{FC135924-BE75-CC85-199D-D5E73506EF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4" creationId="{A1289F29-3778-33FC-C357-0C640D61392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4" creationId="{C409D251-5776-E11A-6F57-E61F6851EDB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5" creationId="{25F24F21-052F-8206-45A9-6855795931F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5" creationId="{6FA31539-C440-F0B2-038D-77672FC5D68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6" creationId="{99982FA1-D83E-3BDD-9B92-F9D122A1D571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6" creationId="{F7095114-23D9-5E59-D1FB-A8A85EFF6791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7" creationId="{B8CBB31F-E851-56EE-5201-F40BB78182B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7" creationId="{E93B5AF2-1957-FC74-EBCF-D8639681E205}"/>
          </ac:spMkLst>
        </pc:spChg>
        <pc:grpChg chg="add del mod">
          <ac:chgData name="Chuck Tomasi" userId="79514c44-a18e-4aaa-84b1-18f74099d6b1" providerId="ADAL" clId="{EC2BFB3E-14D3-1E47-AEAB-A5266044DC7D}" dt="2023-04-11T15:33:57.704" v="657" actId="478"/>
          <ac:grpSpMkLst>
            <pc:docMk/>
            <pc:sldMk cId="3614787639" sldId="334"/>
            <ac:grpSpMk id="15" creationId="{2D83CEDA-9B63-2F77-CE44-ADB69F2B5D25}"/>
          </ac:grpSpMkLst>
        </pc:grpChg>
        <pc:grpChg chg="add mod">
          <ac:chgData name="Chuck Tomasi" userId="79514c44-a18e-4aaa-84b1-18f74099d6b1" providerId="ADAL" clId="{EC2BFB3E-14D3-1E47-AEAB-A5266044DC7D}" dt="2023-04-11T23:31:41.355" v="934"/>
          <ac:grpSpMkLst>
            <pc:docMk/>
            <pc:sldMk cId="3614787639" sldId="334"/>
            <ac:grpSpMk id="15" creationId="{F53762F4-085D-D086-D79A-7D4230BD7D6C}"/>
          </ac:grpSpMkLst>
        </pc:grpChg>
        <pc:grpChg chg="del">
          <ac:chgData name="Chuck Tomasi" userId="79514c44-a18e-4aaa-84b1-18f74099d6b1" providerId="ADAL" clId="{EC2BFB3E-14D3-1E47-AEAB-A5266044DC7D}" dt="2023-04-09T18:13:32.607" v="65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30.201" v="939"/>
        <pc:sldMkLst>
          <pc:docMk/>
          <pc:sldMk cId="1162864143" sldId="335"/>
        </pc:sldMkLst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" creationId="{66A385DE-FFF4-19D6-5CC6-0A409BB920F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" creationId="{E5BE2130-E5DE-2DF8-2833-9ED85E06840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" creationId="{07703D91-102E-7CDD-82F6-44C2B531FC0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" creationId="{74CEB3C3-D9B0-EEE9-F480-DAF3D6FD3C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" creationId="{B6CC3A78-5456-E150-B2F2-06DA7A218C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" creationId="{DAD9920E-EEB7-9BA5-CAE4-CB7DB83E13E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7" creationId="{F1DEC25C-076F-FD74-C318-389ECB7583F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7" creationId="{F2D98767-43A9-3E2C-67CD-3AD6AD1836C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8" creationId="{3B650318-D404-CB6C-7512-DB231E9753B7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8" creationId="{566BA61D-4542-C2D8-3D86-7438B8D79DF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9" creationId="{1E536F11-6605-B7AC-5AA8-FEDC54C0CA2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9" creationId="{F19D3E4B-D6A7-6DC5-B963-F90BFFFFD6A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0" creationId="{177E2D32-C44A-585E-D24A-88D006406EB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0" creationId="{FC7B3FD0-050B-BEE9-C95B-562D3A80EF6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1" creationId="{0216376B-C365-8AFB-681A-AFBD8A0C7C1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1" creationId="{220A4CA5-A38A-D03E-7EB9-C9A227C4103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2" creationId="{67B1D060-E0B0-EDEF-B417-00208B91D9A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2" creationId="{BEF04DA6-399E-7C16-7ABF-5086D1C617A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3" creationId="{2BED306C-458B-97A2-9F32-C8F1507BCF9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3" creationId="{2F4CBB2D-9AF9-DC67-237A-63EF6198317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4" creationId="{A3B3E159-FE4A-CC67-7E84-F3A5F857439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4" creationId="{F69C2AB9-ECE9-2BE4-F404-BFFD60B0384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5" creationId="{55B794EE-A51C-E3E9-BC60-37319205E3D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5" creationId="{CA5DA5F1-79F5-BC63-B71E-322518EBC1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6" creationId="{9B226F0B-9115-283E-2075-DB23A612005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6" creationId="{F396F822-C7BD-136B-42FC-BFF9774F51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7" creationId="{087A002D-F011-AF19-015D-59B9C427DDA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7" creationId="{17F7C1A0-4FD4-681B-92C9-E8A41E192D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8" creationId="{5C8B8825-F458-00F3-EF23-C440BB7658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8" creationId="{F0ACDD56-35B4-7A66-F96A-055EF22627B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9" creationId="{09FF850D-6149-C032-86CE-D39DCDDAC38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9" creationId="{CEBC5ED1-A0BC-201F-CC4F-41662FDFF13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0" creationId="{0303F684-2004-0063-D919-BD12FEB40F6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0" creationId="{8B6DF699-F1A3-5CE1-49C6-BEB0441F6E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1" creationId="{9FB3DE2B-EDD5-7B36-5A0E-3E17A04E9CC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1" creationId="{AB6D5C9C-05B5-F162-E43C-8F670F1377FC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2" creationId="{98B01131-A807-173B-BE0B-E3BA42F6A21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2" creationId="{E0346617-E8BC-FBCA-8C1B-D65E7520BC1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3" creationId="{A71684AE-E13A-49F4-85E7-6E70993979B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3" creationId="{F4E1F62B-E88E-FBCF-BBE5-1132E8182F1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4" creationId="{25F261A2-7B32-65BF-C03A-817E22ED863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4" creationId="{CDE1283E-383F-5606-1ABB-247CA0B08EE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5" creationId="{0019C01D-295E-F28A-3E89-081C34D017A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5" creationId="{ECD1CBEC-D902-7150-B75D-0D1CBEBEA72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6" creationId="{0988AA1A-AFA4-5D51-FB7A-4106A673050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6" creationId="{4140A286-7B9B-2D56-1F31-741EC0FEB34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7" creationId="{BC291F25-0BED-FD3D-6CA2-052F90D877A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7" creationId="{C185D62E-C215-8FB4-DDB3-A886307E775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8" creationId="{212D8951-2B02-C2E5-4706-76AA15E0669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8" creationId="{D97573A8-FD00-DD30-8024-20D91039283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9" creationId="{41DB782D-BA8C-4493-826E-F077B5EDBB8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9" creationId="{48BABABE-E2EA-C06A-21C3-D20BB895C3C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0" creationId="{766956DD-47B5-1861-403D-C38FB3D7B7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0" creationId="{9DA7169D-F946-86E4-7974-61E6975C33C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1" creationId="{0B85F3BE-F764-568D-E835-5D4B45E12A7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1" creationId="{AB38647A-D63A-A637-24E1-E47FAE4222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2" creationId="{C56856FA-B775-7D5F-8CFC-D0B850B2277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2" creationId="{DA9F2C8A-DBA7-9168-9FFB-A767DDC38D6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3" creationId="{45E09BF4-717E-E4DE-FC7E-DE38219B255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3" creationId="{AA570A37-DEA1-66E2-28F9-D30516FF18C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4" creationId="{775914DC-93AA-7B67-B3A9-DDD8AFF33D8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4" creationId="{C4D1122B-5091-8D26-8B15-B5B8468482D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5" creationId="{035449D4-5EF5-6DD2-B559-9CA62FB93E6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5" creationId="{2FB8B21E-5D33-937C-97F9-D378DB65DDD3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6" creationId="{839DDCAD-EE74-6D9E-C804-ECCF57AA9A21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6" creationId="{A3C08C67-D334-8647-7810-3E6A9E596F6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7" creationId="{8756CA5E-64DC-5FFB-CA7F-636769C12D4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7" creationId="{BE72AD5C-9963-50D1-342A-4483A91FBE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8" creationId="{0C153E2D-6418-DEF8-D544-00874BC4832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8" creationId="{ECF91287-2DF2-CA31-BE83-D7CDC16DC1B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9" creationId="{B4583959-1D35-61BC-0CC0-E2EE5CD1DA1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9" creationId="{FE6A62E9-AA78-3547-0710-927DD999E28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0" creationId="{940763CC-A1E0-7DE8-E71B-B289A827BA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0" creationId="{E16144EF-F7F3-D324-544D-5E3AC449EC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1" creationId="{1394C79B-8EDF-3C79-05E9-A4DF4156D39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1" creationId="{4A212AEF-5204-57CA-9D8C-68A5745DCD95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2" creationId="{461B5E37-276F-EDCD-E843-7948D623B3D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2" creationId="{FC4A0B7E-8E15-EF18-AE32-89840BF3AD3F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3" creationId="{B05454DD-77A2-1A49-2CE2-CA2A8A6B232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3" creationId="{FDBC791C-4DB6-8EF7-E2EC-6B6A127C416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4" creationId="{57EBE086-5644-1569-3448-228F9352084D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4" creationId="{FDBC636C-6F9F-F2D2-9670-D8CFBF2717D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8" creationId="{3863240B-9DA1-1C3D-C2BD-A96BFF181BE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8" creationId="{439F64CE-1311-2A61-4C4F-E6DDA19EADFD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9" creationId="{1B0119AA-727D-DAEE-D9A5-C6DDEF23AE6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9" creationId="{B941F071-931B-98EF-A82B-034B37947E9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0" creationId="{01086C53-A65B-9345-ECE3-28A1A471EB3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0" creationId="{351A02B5-D404-1786-2120-9519B0C604C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1" creationId="{394AA0B3-F7E3-B0AC-8A18-D8198EB7FF5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1" creationId="{6EC435C0-1981-7FD7-D7A7-9358B0BACB8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2" creationId="{7ED17CC2-9F2F-8AC8-3D92-BB97E759E66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2" creationId="{D3E2BFEE-4D38-3D59-99D4-435C636B432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3" creationId="{1268F57C-049A-2403-6F2C-74DAC89B122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3" creationId="{2F07F41E-E32A-051F-1B84-695A8B51D31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4" creationId="{6D29F968-C619-627B-8FAB-274175DF4A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4" creationId="{7CDA78EF-B0D1-1E86-722C-5DA5FA96F72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5" creationId="{F74FF430-6E0E-83E0-07ED-17BDAC7DF7B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5" creationId="{FE19580A-64E5-1EEA-B352-A860C36B0AA9}"/>
          </ac:spMkLst>
        </pc:spChg>
        <pc:grpChg chg="add mod">
          <ac:chgData name="Chuck Tomasi" userId="79514c44-a18e-4aaa-84b1-18f74099d6b1" providerId="ADAL" clId="{EC2BFB3E-14D3-1E47-AEAB-A5266044DC7D}" dt="2023-04-11T23:33:30.201" v="939"/>
          <ac:grpSpMkLst>
            <pc:docMk/>
            <pc:sldMk cId="1162864143" sldId="335"/>
            <ac:grpSpMk id="2" creationId="{5CF06C5E-DAA1-1B31-F41D-3E0DC509065A}"/>
          </ac:grpSpMkLst>
        </pc:grpChg>
        <pc:grpChg chg="add del mod">
          <ac:chgData name="Chuck Tomasi" userId="79514c44-a18e-4aaa-84b1-18f74099d6b1" providerId="ADAL" clId="{EC2BFB3E-14D3-1E47-AEAB-A5266044DC7D}" dt="2023-04-11T15:34:48.726" v="662" actId="478"/>
          <ac:grpSpMkLst>
            <pc:docMk/>
            <pc:sldMk cId="1162864143" sldId="335"/>
            <ac:grpSpMk id="2" creationId="{B8CB7406-E633-2EF9-A0E2-197CD219F3AE}"/>
          </ac:grpSpMkLst>
        </pc:grpChg>
        <pc:grpChg chg="del">
          <ac:chgData name="Chuck Tomasi" userId="79514c44-a18e-4aaa-84b1-18f74099d6b1" providerId="ADAL" clId="{EC2BFB3E-14D3-1E47-AEAB-A5266044DC7D}" dt="2023-04-09T18:14:11.972" v="70" actId="478"/>
          <ac:grpSpMkLst>
            <pc:docMk/>
            <pc:sldMk cId="1162864143" sldId="335"/>
            <ac:grpSpMk id="58" creationId="{4427D123-DB6B-2C24-C0FF-C784F25CE7B5}"/>
          </ac:grpSpMkLst>
        </pc:grpChg>
        <pc:cxnChg chg="add del mod">
          <ac:chgData name="Chuck Tomasi" userId="79514c44-a18e-4aaa-84b1-18f74099d6b1" providerId="ADAL" clId="{EC2BFB3E-14D3-1E47-AEAB-A5266044DC7D}" dt="2023-04-09T18:15:19.570" v="73" actId="478"/>
          <ac:cxnSpMkLst>
            <pc:docMk/>
            <pc:sldMk cId="1162864143" sldId="335"/>
            <ac:cxnSpMk id="2" creationId="{BBF42F47-EF1B-6E53-DB2C-8EBC910F1340}"/>
          </ac:cxnSpMkLst>
        </pc:cxnChg>
        <pc:cxnChg chg="add del mod">
          <ac:chgData name="Chuck Tomasi" userId="79514c44-a18e-4aaa-84b1-18f74099d6b1" providerId="ADAL" clId="{EC2BFB3E-14D3-1E47-AEAB-A5266044DC7D}" dt="2023-04-09T18:15:21.868" v="74" actId="478"/>
          <ac:cxnSpMkLst>
            <pc:docMk/>
            <pc:sldMk cId="1162864143" sldId="335"/>
            <ac:cxnSpMk id="3" creationId="{66263BE2-DA03-00D5-DA31-AAEC2DB5418A}"/>
          </ac:cxnSpMkLst>
        </pc:cxnChg>
        <pc:cxnChg chg="add del mod">
          <ac:chgData name="Chuck Tomasi" userId="79514c44-a18e-4aaa-84b1-18f74099d6b1" providerId="ADAL" clId="{EC2BFB3E-14D3-1E47-AEAB-A5266044DC7D}" dt="2023-04-09T18:15:16.884" v="72" actId="478"/>
          <ac:cxnSpMkLst>
            <pc:docMk/>
            <pc:sldMk cId="1162864143" sldId="335"/>
            <ac:cxnSpMk id="4" creationId="{1DAA8476-0355-715E-FF16-FA6C42320147}"/>
          </ac:cxnSpMkLst>
        </pc:cxnChg>
        <pc:cxnChg chg="add mod">
          <ac:chgData name="Chuck Tomasi" userId="79514c44-a18e-4aaa-84b1-18f74099d6b1" providerId="ADAL" clId="{EC2BFB3E-14D3-1E47-AEAB-A5266044DC7D}" dt="2023-04-09T18:14:02.196" v="69"/>
          <ac:cxnSpMkLst>
            <pc:docMk/>
            <pc:sldMk cId="1162864143" sldId="335"/>
            <ac:cxnSpMk id="5" creationId="{F5E23E98-41C3-83D3-B60F-4C97B77FF9F2}"/>
          </ac:cxnSpMkLst>
        </pc:cxnChg>
      </pc:sldChg>
      <pc:sldChg chg="addSp delSp modSp mod">
        <pc:chgData name="Chuck Tomasi" userId="79514c44-a18e-4aaa-84b1-18f74099d6b1" providerId="ADAL" clId="{EC2BFB3E-14D3-1E47-AEAB-A5266044DC7D}" dt="2023-04-11T23:32:02.259" v="935"/>
        <pc:sldMkLst>
          <pc:docMk/>
          <pc:sldMk cId="156078902" sldId="336"/>
        </pc:sldMkLst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" creationId="{3C2C7125-9E87-9BE4-187F-23BD7B7A55A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" creationId="{E13947D1-6EDD-59BC-75A5-AD4DD42DC8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" creationId="{3EAF7ABB-AE91-0F28-FF84-19225D19ADE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" creationId="{93E796D8-0C8A-F709-7060-42525DB235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6" creationId="{15E0132A-3A65-C838-445B-93BC1BF55F6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6" creationId="{6369581C-6ECE-9615-7219-89872A25927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7" creationId="{D794052D-ADFB-180E-BE0E-6FB40B2062C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7" creationId="{F417767F-3231-3062-C474-0AC6B68D7BD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8" creationId="{6BB374AD-4E91-2303-1D51-EFD89DD0C44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8" creationId="{6EF2243C-F61D-33F5-1CEE-83CF2638F8A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9" creationId="{781EE240-FF45-23D0-DBC1-50B00D11F76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9" creationId="{B1F96049-C438-DEBF-829C-CF2E12526AE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0" creationId="{5ADE3B4E-691D-B74F-6913-D0A752693A9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0" creationId="{F6D6BBC1-A290-C95F-7DEA-B9F27098656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1" creationId="{5A5CE260-8690-C9E2-F579-7E9FB0D19F9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1" creationId="{DAED5E5E-B1DB-CA1B-C242-DFDCA95AE32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2" creationId="{C4C7639E-FD05-C4E2-76F7-80D09319622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2" creationId="{E9EBE080-EA4D-4E8C-48F3-C29D2155D9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3" creationId="{AD19CA30-C46F-8973-5C9F-2A4C537220A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3" creationId="{C5A37E06-A490-1EDE-FDE0-DA0514E2333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4" creationId="{6AF525C1-39BF-6FBC-6838-8CB78977CB1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4" creationId="{A0A5A052-951B-028A-DD9C-B8A4714AD0D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5" creationId="{891D7CDC-33A1-9FCC-BEE6-6A5D0DA7937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5" creationId="{BB072B72-D65D-69A3-D2C6-144DB555B4F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6" creationId="{4C7BF287-8DF2-B9CB-AF72-EDCD2F80F1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6" creationId="{9107904D-6A7C-95E3-C791-A2F750F7D61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7" creationId="{132A18F4-F3FF-5611-D53A-FFA5DA472CE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7" creationId="{E12B04E2-DAB1-51C8-DA12-0924113A391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8" creationId="{ACDA1F1F-D19B-32D7-DF1F-22B6254C489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8" creationId="{D4E97505-B861-B050-15C4-F6F54AB898B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9" creationId="{5ACC59DF-596B-47D5-7E06-6258FADB7E2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9" creationId="{E01AF3E0-DCCD-2FD7-C04A-487F90FB69D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0" creationId="{0766C6F4-55C2-B6F5-B820-548DBA2C87F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0" creationId="{FAF46C2A-C852-2BBE-E630-DA1FF72F49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1" creationId="{CBF2918A-7C65-D59B-EAD4-22308CFEFAA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1" creationId="{F52BD2F4-8DEC-A248-96C1-C7C8C07D1AC5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2" creationId="{1F2D9328-52A1-6AB3-AEC9-FED3B73DC34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2" creationId="{ADB61C75-6466-9A08-852A-68A28CAF29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3" creationId="{70D0EDA2-896F-2CFB-A963-03E58F845EB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3" creationId="{CCC6B8B4-05CB-82D4-EC82-48D1F0A209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4" creationId="{D951704A-DB61-0648-FFE7-CAD93025128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4" creationId="{F7761F94-0E95-7FB7-2E57-D30BFC568D2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5" creationId="{3229E9AE-64AE-038A-2CF4-EF136DE0A4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5" creationId="{C07902F4-7678-A453-5AFB-C91132C64E3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6" creationId="{5A9969EC-4E0E-6667-038D-67935C4A588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6" creationId="{64449E4E-D978-2EEC-BF54-A8CF6BF999F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7" creationId="{10846DF9-CF45-89DE-7FBD-0CB1AB3F096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7" creationId="{96A9EE12-0421-0CC2-A926-22D69AD57F3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8" creationId="{04A2B322-5C62-A6A9-BDB0-37DD6F2CA38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8" creationId="{97637AE6-6B09-D1AA-43FD-03F03FC9B44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9" creationId="{5CD2002C-244C-974D-F008-5A525DAD264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9" creationId="{C9167709-51A4-57AA-BB51-9197F5A0D583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0" creationId="{31A4A6FE-4357-CF1D-10F8-450CF8FFFFA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0" creationId="{DC9927E7-9B26-B24C-8D0C-6CD82275881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1" creationId="{2C769AB8-963D-6893-903C-D632AFB49C30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1" creationId="{480FA665-8BB9-3C35-80E3-8F1F17B9A30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2" creationId="{00767BEF-F003-BEF5-4424-A518D8451C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2" creationId="{6C7CBF1D-2F2B-26F9-55B7-405BDBD8A49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3" creationId="{3DD3620F-E986-717B-EC2C-1BD435683B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3" creationId="{40910B01-F211-672D-4E95-121EF0845D2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4" creationId="{A29AF28A-8BD4-2112-F2FF-D177785B73A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4" creationId="{EF579A64-8AAE-3FAE-A85A-C375477DB1B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5" creationId="{A72A1406-E259-0B9A-C0FA-F893BA2BEED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5" creationId="{C0EE666F-FAA5-791F-933E-E8A9E8ADDBD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6" creationId="{79D9B4C8-4893-992D-A085-9094DF0997C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6" creationId="{C67DEF63-948A-A35B-201B-5775124573A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7" creationId="{D4D8D4A8-2E8B-1257-133C-5C08DF01F262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7" creationId="{DB072B84-3FDA-E265-CD76-DE0F1ADACF3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8" creationId="{590936AE-778D-9E57-98D2-CE6C01ED306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8" creationId="{63DF4034-1784-4F00-8789-6DC83432539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9" creationId="{625BCDD1-EBA9-FF63-2A3D-707DE3E817D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9" creationId="{C30E79B3-1DDF-F59C-840B-5380F81BEB3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0" creationId="{16B40BB2-E54F-8E88-C7A5-1ACA1CB1314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0" creationId="{C934DA90-EC2E-2752-D24B-84A87B3C51C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1" creationId="{6D1EEFD9-E2C2-9247-5820-D512710212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1" creationId="{F40BB2E4-F128-EA24-F2FF-62FD5BAD733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2" creationId="{6B41F479-CCB9-E542-5DCB-2360BEF9DBF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2" creationId="{DE26D0C2-9F37-D5D0-9531-A0D4AC464AB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3" creationId="{000D6F74-67E5-4232-D886-5E71E8ED934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3" creationId="{34F26C85-6C09-C3E8-E150-5139DB77C59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4" creationId="{90F281C0-A18E-C8AF-A013-0E32BB4D47E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4" creationId="{A4176FC5-7DF2-C197-4E59-9F022A7722C6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8" creationId="{037B329B-393F-F432-F5AE-E8D3A029932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8" creationId="{47E4EC29-EEA9-A511-683F-C13609CF7E22}"/>
          </ac:spMkLst>
        </pc:spChg>
        <pc:grpChg chg="add del mod">
          <ac:chgData name="Chuck Tomasi" userId="79514c44-a18e-4aaa-84b1-18f74099d6b1" providerId="ADAL" clId="{EC2BFB3E-14D3-1E47-AEAB-A5266044DC7D}" dt="2023-04-11T15:34:09.322" v="658" actId="478"/>
          <ac:grpSpMkLst>
            <pc:docMk/>
            <pc:sldMk cId="156078902" sldId="336"/>
            <ac:grpSpMk id="2" creationId="{659CFA1D-CEC7-213C-0CD2-F183BA923237}"/>
          </ac:grpSpMkLst>
        </pc:grpChg>
        <pc:grpChg chg="add mod">
          <ac:chgData name="Chuck Tomasi" userId="79514c44-a18e-4aaa-84b1-18f74099d6b1" providerId="ADAL" clId="{EC2BFB3E-14D3-1E47-AEAB-A5266044DC7D}" dt="2023-04-11T23:32:02.259" v="935"/>
          <ac:grpSpMkLst>
            <pc:docMk/>
            <pc:sldMk cId="156078902" sldId="336"/>
            <ac:grpSpMk id="2" creationId="{A66F0186-5787-7372-ABCE-92EF54C024A7}"/>
          </ac:grpSpMkLst>
        </pc:grpChg>
        <pc:grpChg chg="del">
          <ac:chgData name="Chuck Tomasi" userId="79514c44-a18e-4aaa-84b1-18f74099d6b1" providerId="ADAL" clId="{EC2BFB3E-14D3-1E47-AEAB-A5266044DC7D}" dt="2023-04-09T18:13:37.463" v="66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25.382" v="936"/>
        <pc:sldMkLst>
          <pc:docMk/>
          <pc:sldMk cId="2220773346" sldId="337"/>
        </pc:sldMkLst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" creationId="{5D78FA79-A96B-BDEE-147B-AEAEDA44D69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" creationId="{ACA1F13E-0D1F-1BE3-7B77-24CDD9272B6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" creationId="{728E92B0-99FE-99DF-A8F7-0BDF8DEFF84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" creationId="{F4730BA9-86BC-0524-1620-189D7D73F5E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" creationId="{0DE6E5D1-2A44-FFA0-A2C0-0F7708E43A9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" creationId="{889E8F98-CA08-2ED7-3EEB-73311ADCA2B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7" creationId="{1C45AC7D-82DF-2D1A-45D2-08B0C123310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7" creationId="{418C00BE-CB02-2B2C-18F3-2A4E4276706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8" creationId="{7F101811-EB71-0278-5018-C8862401952F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8" creationId="{876A8BCE-2198-634C-E4C1-CF48EAF4CD6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9" creationId="{A463F487-E019-4335-FB24-4908FB3D81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9" creationId="{C486E8C5-DA33-041C-C0A2-0A931A2B6AC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0" creationId="{B9BD383E-E3D8-6B88-1CC5-20E13D4E48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0" creationId="{FDEA02C7-00F5-E9D4-4243-E7C57AEF786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1" creationId="{7DC2BB15-1916-C46A-B889-5A61C068816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1" creationId="{B8D6374C-696E-C3CE-49A8-B6903C525BA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2" creationId="{375F99EB-829E-B092-55D3-8F2DDC194DC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2" creationId="{D1728F0A-1254-B2B0-0921-9705CA40018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3" creationId="{455CAC25-B670-EC20-4A4A-75AF18B99B1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3" creationId="{CAB11BE2-C19C-4D75-198B-2636AE75A32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4" creationId="{6B67E97B-362E-B61E-4C53-C786F609078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4" creationId="{C685770A-C4F1-9942-6339-384EDDF956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5" creationId="{4209065F-8D17-5BA7-25F8-5211DE08CD4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5" creationId="{9A3E37C9-2879-77B4-D946-4C17C5F5546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6" creationId="{12B21AFD-79AE-D9AE-78A8-49090B603D0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6" creationId="{48FAAF72-3704-21FD-7748-425382E84DF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7" creationId="{28EC9085-D43D-731F-BC4C-9CAB0BC229C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7" creationId="{716A387B-5C40-5189-FEF9-7D4EB62A41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8" creationId="{72A7D137-1611-306B-DB0E-4A85E791A8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8" creationId="{FF8CC53F-8231-A366-AC68-79B345FE5A3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9" creationId="{2970C74F-3DF2-E1E5-FDE0-B24713D6CA1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9" creationId="{F86E21F3-E527-2596-9452-BCB21535DB1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0" creationId="{863A8DD9-2E8E-A834-9287-03C75DFB08C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0" creationId="{8D4700FE-A490-A338-BDD9-A7240D300E3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1" creationId="{1CF1008C-17B1-89BA-DBCF-073698C9A8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1" creationId="{D2588D50-DBA4-6CD3-3DD8-C6A2E53CA52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2" creationId="{2AD3B599-C79A-BB80-961C-7F054A3910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2" creationId="{F9B206E4-4B1F-BCAB-BDF7-001312EC745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3" creationId="{66736712-11BC-938A-26A3-9ADCC109FE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3" creationId="{EE92DCB7-3822-5E83-131F-7453F9A5552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4" creationId="{6891AB18-240E-F183-3B52-085B0EA3EFC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4" creationId="{8E54FCA6-7C74-B460-412F-E690A18DF2C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5" creationId="{0075AB46-86A0-B920-5C3B-86FC76FB69F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5" creationId="{08A1423C-ADD1-A9F8-9652-32CF4BF45AB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6" creationId="{2A824F32-966F-5CDC-AF1A-42931979288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6" creationId="{6209DBFA-8CD7-E14C-391B-930351429B9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7" creationId="{0703209D-ACDC-82AA-6B14-6E853734513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7" creationId="{3DF907EB-4F19-750C-10AB-42A4580D8E8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8" creationId="{2CA29511-C4C5-079A-7733-CF003ADEA2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8" creationId="{839709BC-A4A1-9B13-C332-F5CA7EB6C6E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9" creationId="{9BE7047F-6BEF-1CA6-59C9-22436A9E9B9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9" creationId="{F20F0D4C-CD2F-56E9-465A-F0F3B3FBA81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0" creationId="{62F214FA-E103-97BB-B636-369486CA850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0" creationId="{F8B691E0-0994-9A9E-7861-823996DC418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1" creationId="{2F4BF1B9-CE4B-70F5-C89B-964DDB4C2239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1" creationId="{4367EF11-8EFD-9276-9014-75156075E2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2" creationId="{711E9A9C-DF32-EA3A-F862-FEF34DAFE98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2" creationId="{B480863F-E321-DDC0-94B5-0B57FCC32E3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3" creationId="{70423F73-4B11-927E-5D47-14AFB34355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3" creationId="{C0BCAB5A-14DC-DAC9-45B2-06243FFE41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4" creationId="{01249831-0F47-0DB8-A692-91E6878236D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4" creationId="{D455DBAF-07AF-2DF4-988F-4D569BC2C33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5" creationId="{679CAC3E-6461-15FE-0ABF-2D4F5AB10A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5" creationId="{F1C0AF93-9E46-353C-3205-CA2DF15B23F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6" creationId="{3F8094EF-4FDB-363F-72E9-17D82B87D6E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6" creationId="{6E79622E-D0A3-A5DB-D243-B8C4A6E215B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7" creationId="{5F035114-16E9-AE43-4E8F-625E5BC0487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7" creationId="{D8CB4C8A-571C-1156-CA5F-8CA7CB0AD7F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8" creationId="{2383A29D-1B45-02B9-FAD6-E4F1B267B87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8" creationId="{FDB11D4A-769F-8EB2-B407-0FB7B2FF04E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9" creationId="{26B1A188-C079-2B0B-94F2-F51558C785B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9" creationId="{C8BE0C5C-9D28-56A2-DB7B-22AC14DE596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0" creationId="{6790FAAC-C283-2D6D-09E9-19043E0226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0" creationId="{F366DF08-3342-3752-2729-52E65A6F947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1" creationId="{70338CB9-E701-FA69-DF0A-BFDCDF2325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1" creationId="{8BA893C7-2A59-3FBF-6074-6A0E07044EE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2" creationId="{7101759C-4B52-9165-3B8D-77715692B3A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2" creationId="{D21714F1-FB32-F02D-700A-ED39F5B1907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3" creationId="{6BD7113C-16EA-5951-BBAB-BC4320671EA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3" creationId="{CE397089-474A-876D-173D-296DAC52CCA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4" creationId="{66492173-9231-968B-B948-6915B60D40B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4" creationId="{7A7AF6BB-1212-EFE4-34E5-D5FE86C9B08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8" creationId="{B7B3949A-EB03-970C-AE4F-D5B13C70F55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8" creationId="{C37183BB-E2FA-483E-01AA-E51586592B5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9" creationId="{63692C8C-8707-8926-82B7-79F3F3E9392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9" creationId="{E63E172F-A31B-2AB7-F8F3-72A57364A82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0" creationId="{1E297A3E-E07B-56BA-0652-27BC6996ABC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0" creationId="{37528AA9-197C-73A3-A5BB-29F6AC87683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1" creationId="{55887DE6-3B7C-FE5D-A09B-3FA788DD855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1" creationId="{6D0B75F5-69FE-6571-EE61-7D4B396848A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2" creationId="{7F110975-217A-B75D-A92C-D8BEA221681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2" creationId="{C3F9661C-C49B-F5D3-B96A-B4D707C49FF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3" creationId="{03154860-EEFE-17CC-FA5B-26728229B58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3" creationId="{633C6F15-509A-18B3-43B2-1C2B7934235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4" creationId="{8FDF237A-699C-8540-6660-C81EE41ECCC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4" creationId="{A9B07CC1-617C-4B2D-451D-6E479768E87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5" creationId="{2D6550D2-8AF6-B126-D25B-95B26D21DF11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5" creationId="{9A130BD9-6FCB-E96A-6400-45EE62A358E1}"/>
          </ac:spMkLst>
        </pc:spChg>
        <pc:grpChg chg="add mod">
          <ac:chgData name="Chuck Tomasi" userId="79514c44-a18e-4aaa-84b1-18f74099d6b1" providerId="ADAL" clId="{EC2BFB3E-14D3-1E47-AEAB-A5266044DC7D}" dt="2023-04-11T23:32:25.382" v="936"/>
          <ac:grpSpMkLst>
            <pc:docMk/>
            <pc:sldMk cId="2220773346" sldId="337"/>
            <ac:grpSpMk id="2" creationId="{A9C685DB-D122-9452-57F5-82F421390133}"/>
          </ac:grpSpMkLst>
        </pc:grpChg>
        <pc:grpChg chg="add del mod">
          <ac:chgData name="Chuck Tomasi" userId="79514c44-a18e-4aaa-84b1-18f74099d6b1" providerId="ADAL" clId="{EC2BFB3E-14D3-1E47-AEAB-A5266044DC7D}" dt="2023-04-11T15:34:19.183" v="659" actId="478"/>
          <ac:grpSpMkLst>
            <pc:docMk/>
            <pc:sldMk cId="2220773346" sldId="337"/>
            <ac:grpSpMk id="2" creationId="{F08B7B4E-5A4A-4EF8-DF3B-CEDFA96867AC}"/>
          </ac:grpSpMkLst>
        </pc:grpChg>
        <pc:grpChg chg="del">
          <ac:chgData name="Chuck Tomasi" userId="79514c44-a18e-4aaa-84b1-18f74099d6b1" providerId="ADAL" clId="{EC2BFB3E-14D3-1E47-AEAB-A5266044DC7D}" dt="2023-04-09T18:13:42.834" v="67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46.659" v="937"/>
        <pc:sldMkLst>
          <pc:docMk/>
          <pc:sldMk cId="504939766" sldId="338"/>
        </pc:sldMkLst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" creationId="{3CF4234D-8268-FE59-F680-D3F8AAD26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" creationId="{EFC28B19-F02C-A99B-E93F-E84355FC3AC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" creationId="{61306C92-BA00-644B-9F8C-A84051E721A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" creationId="{A92E95F7-434B-C109-F662-457183B857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6" creationId="{25978368-9475-6A5B-B081-0C728B29A87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6" creationId="{E9449AE7-13DD-E49B-68AF-3B465C11181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7" creationId="{695F3189-158A-B6A8-C16F-F42EF8E2F02C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7" creationId="{990649AD-DE67-B1E1-13A4-663DA76AA4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8" creationId="{5DEE4E41-CA31-A5D1-317E-01874D3EF1E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8" creationId="{6CEDFF26-027D-4671-C4BC-F6FF48DC7E3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9" creationId="{1BA6482B-45AA-24FE-2C9E-83438B9AF39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9" creationId="{E3854188-4DFB-77EB-7578-A31787F93B4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0" creationId="{13E80C2D-44DD-4A71-EDFC-78131B9F79E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0" creationId="{168C5B9D-9C91-A518-0440-6041C5320E4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1" creationId="{AF83E8EE-A32B-4A38-F0E8-FFBE9BA91C9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1" creationId="{D135FE2B-4589-A782-24C7-CFD9378654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2" creationId="{379432D4-EBDF-4E33-06A7-BF737695160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2" creationId="{DEEDD127-FFA4-9A46-0D08-CD446CF378E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3" creationId="{9EA5B0AF-7490-D4AF-5C2A-3453D28559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3" creationId="{CEE161D7-1313-A7C0-7942-F3F8BDDBFD8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4" creationId="{79EF8EFB-8B21-E630-2B3B-2D7D739BE77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4" creationId="{B268A976-61FD-4E69-04CE-4FA25B78A4E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5" creationId="{1F8AE585-B8B1-6E4F-4DA6-C2A5D9695D6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5" creationId="{B3B9564A-078E-677C-0396-60C1F66A1A5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6" creationId="{27270C27-9F67-8BAE-AC52-44B82141300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6" creationId="{F370CDBA-74E0-C58E-C82E-FCF31E5DB2F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7" creationId="{04DF101F-4B55-0C5A-D9D8-1E65DC65F2B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7" creationId="{CC7522D6-F15F-D185-07F9-10545050A6A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8" creationId="{5C2D285E-34A3-C330-1ACF-0EFFFB26AC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8" creationId="{A1DCA9BB-6588-D061-8CBD-F5CAC2A8EF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9" creationId="{36923109-4338-2C6C-E107-EA0FC4C5843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9" creationId="{9E7785AB-671E-AA04-25C7-D27D8780FCD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0" creationId="{923598EE-6CF9-EF8E-3565-353CAC0733D7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0" creationId="{9F04DE6B-775C-0076-A3A7-D0760761B5D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1" creationId="{0A184FB9-A9C5-CE2D-5DD7-000DB7A78631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1" creationId="{4BF8CEEB-B4D5-5333-5A29-0E588E4097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2" creationId="{2950F265-FB57-D961-1722-F69DEC3186C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2" creationId="{5B97B966-49F7-5CFB-9EC5-286C0729C39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3" creationId="{4EB0BC31-7E51-42B7-D1CB-EDEC2201053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3" creationId="{818F7B62-25E8-2568-F1AB-B0691E88088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4" creationId="{A35B3D36-4265-3F1D-8B91-F03344C0243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4" creationId="{B27850E7-5281-F5F2-29BB-2A6A9DE2598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5" creationId="{4B3D69FC-124B-82C3-C69C-2B1DCFEE995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5" creationId="{85C7467E-CB1E-244A-C21A-DFAB94CD89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6" creationId="{9E90E6EC-9F80-0027-0C8B-D2052048325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6" creationId="{D92EBFD6-CED6-4497-0595-005ED6D21C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7" creationId="{4D5A0533-B86D-6A98-C974-098C3881F9B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7" creationId="{4F0843B7-B8A6-F43B-F1E8-087709C4A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8" creationId="{90132C8E-AE09-57EC-8B47-8DE4C4EB99B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8" creationId="{953F8910-2184-8611-B739-98858E21B7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9" creationId="{6FD43E08-6285-33ED-CABD-894554F6D6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9" creationId="{D095CD1B-DF55-65DE-8AC5-BDD9872169D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0" creationId="{4A1580EA-D143-D322-3ED6-1A675EA13D9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0" creationId="{AE1DDCFD-5220-4155-E417-B370AA19654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1" creationId="{6A94EC76-8624-9C47-B706-C00FAE8220BF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1" creationId="{C6A1165A-984B-A710-EE01-CFDFB96171A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2" creationId="{8F66B215-BA54-162D-3441-E0417D66193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2" creationId="{C3AF9DEB-C8BF-70A6-E506-008B36DC6DD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3" creationId="{DFDEA30B-0BF0-A931-7B45-ACB9B7AE0C7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3" creationId="{F0967000-504C-28F1-CE7D-F50CCE996E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4" creationId="{52E34AD5-1CD3-1E0C-5133-903C5C54291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4" creationId="{BAB88702-ADA3-8AE5-A88E-DA334AE578A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5" creationId="{689FB853-6E88-F6F2-DDBB-F0816C3D6CE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5" creationId="{E90178A1-7239-D2FB-CB46-BE7CE75F2D6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6" creationId="{CDAFD914-1279-35C9-EBFD-4FA54071B247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6" creationId="{D5E763E6-27F6-96F7-8E8F-FFA7750DF2A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7" creationId="{483BA8E9-C0C9-9F02-9338-CFEF1980F2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7" creationId="{6BE65DA1-AB52-E70E-95AF-EDA4E612153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8" creationId="{296F12DE-DDD2-BE17-1896-2C081BD583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8" creationId="{7C7EB419-8EF6-7B8B-08CD-AD97127DD3E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9" creationId="{5477C403-A430-9738-9D2A-0B44EFEFA2C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9" creationId="{B2EC7874-43E4-665F-AA45-368A58A30AD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0" creationId="{1B05EF7F-57EE-1059-67CB-F3C8525030B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0" creationId="{E5C69430-0EAB-F51C-90DA-4E2FE6C28389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1" creationId="{172D2400-08B4-470C-912D-E9364F5FE05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1" creationId="{A8F0536E-732A-FE6E-2F1C-CB3CCD518D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2" creationId="{383B1477-8814-B643-B595-D225D89009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2" creationId="{FA93806F-EAD6-FDC3-97D4-D1CBFF78974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3" creationId="{B7BEB926-9543-7044-9C3A-2A2F99CA4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3" creationId="{D744124F-BAC9-AE7F-8B87-C8291EB2A25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4" creationId="{8C80A614-8E85-2F08-B397-3E62DEC1E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4" creationId="{E12FFDE1-324A-5C79-C719-49C74DF77DE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8" creationId="{0678C6B9-D52D-A688-7432-FBF0A1184B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8" creationId="{9C04BB9D-240F-75A9-B046-87256D04E68F}"/>
          </ac:spMkLst>
        </pc:spChg>
        <pc:grpChg chg="add mod">
          <ac:chgData name="Chuck Tomasi" userId="79514c44-a18e-4aaa-84b1-18f74099d6b1" providerId="ADAL" clId="{EC2BFB3E-14D3-1E47-AEAB-A5266044DC7D}" dt="2023-04-11T23:32:46.659" v="937"/>
          <ac:grpSpMkLst>
            <pc:docMk/>
            <pc:sldMk cId="504939766" sldId="338"/>
            <ac:grpSpMk id="2" creationId="{5B78DA9C-8B74-A88E-57E8-1D64BCAEAB37}"/>
          </ac:grpSpMkLst>
        </pc:grpChg>
        <pc:grpChg chg="add del mod">
          <ac:chgData name="Chuck Tomasi" userId="79514c44-a18e-4aaa-84b1-18f74099d6b1" providerId="ADAL" clId="{EC2BFB3E-14D3-1E47-AEAB-A5266044DC7D}" dt="2023-04-11T15:34:28.920" v="660" actId="478"/>
          <ac:grpSpMkLst>
            <pc:docMk/>
            <pc:sldMk cId="504939766" sldId="338"/>
            <ac:grpSpMk id="2" creationId="{8A285BE0-F75D-55A1-0C73-4D509309CC02}"/>
          </ac:grpSpMkLst>
        </pc:grpChg>
        <pc:grpChg chg="del">
          <ac:chgData name="Chuck Tomasi" userId="79514c44-a18e-4aaa-84b1-18f74099d6b1" providerId="ADAL" clId="{EC2BFB3E-14D3-1E47-AEAB-A5266044DC7D}" dt="2023-04-09T18:13:48.441" v="68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09.753" v="938"/>
        <pc:sldMkLst>
          <pc:docMk/>
          <pc:sldMk cId="1703268982" sldId="339"/>
        </pc:sldMkLst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" creationId="{4E8DD33E-85AD-907F-2897-C7F56C378CF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" creationId="{B0C90EA9-2A9E-D25B-B269-11A402F6EA0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" creationId="{53DC550A-FFDF-4679-8766-3D4EEC7B85C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" creationId="{62091717-28CC-E042-B8C1-71764413E15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6" creationId="{8D567831-7F84-23F9-70EA-507DE297CBA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6" creationId="{C3790371-CB58-2D17-C321-57AB2B4ABE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7" creationId="{1123853C-8B9F-B6FF-7B78-0E73816FF46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7" creationId="{A3EB324A-F0CA-623F-C86B-0FA4FE39AA0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8" creationId="{24EC0EC7-6CB5-08A9-09E2-3D9B4A7E414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8" creationId="{FF503B92-5814-DE0D-D307-2401E38892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9" creationId="{BEB2617C-B3B9-DB45-798C-17B72D92127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9" creationId="{D1BEE43C-80B7-3444-A67E-85C16F0CE52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0" creationId="{67999863-6E0D-8B6F-3459-875CC7437DA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0" creationId="{AE4F2D4A-DDF0-B93E-170E-10B5AA8CAD2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1" creationId="{1E1A4910-70E1-F184-5564-5672D84DCC2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1" creationId="{243317BD-A384-8CCB-F638-6E182B1012E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2" creationId="{9222C84E-DA5E-28B1-B58A-CFAFE583660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2" creationId="{9B1584EF-1F3B-DD83-56FA-7DCCB5AE7E6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3" creationId="{6D15232A-0A39-D43B-CC4C-33062681CDC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3" creationId="{8EB1532C-1F2B-2BFF-724E-0C2965AD35D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4" creationId="{4B90A581-FC45-35FF-5465-2B806B4A02E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4" creationId="{8CE4C8E3-C9C0-2B95-00F3-A89FD50C716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5" creationId="{AD18A7DB-413E-F984-5A12-FAF6595F2DC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5" creationId="{F19D0D72-3A21-C691-8B56-7958CB480C0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6" creationId="{88A36FCF-486D-54AD-16A0-2765206E19D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6" creationId="{8EF10997-6046-D31B-ABA3-419E816631A4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7" creationId="{54AA5358-916C-23D8-1FB4-4737483D251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7" creationId="{7D6F4BE6-629E-1EB3-DC53-ACCECCE2672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8" creationId="{3BA49988-5C4B-FE7B-2925-3EAEA55744C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8" creationId="{6624148C-5F9B-4B85-9337-9BF0E76B987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9" creationId="{B7E6C450-B357-8AB1-79D1-BC85433D3720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9" creationId="{D137F57F-7822-BE25-54F7-F1D5CE077E1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0" creationId="{2F0CD45F-4F77-D6D9-5324-6BC2A402FE1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0" creationId="{BF459D18-E370-2DAF-3171-11F2F548F47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1" creationId="{24741C7F-8A36-D8E8-1F83-0F5528F2223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1" creationId="{3EF2A520-C9A2-9221-5EA7-4A936D63B0F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2" creationId="{462427D5-7852-E18F-0E65-9DB42C6314C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2" creationId="{FB391A90-BA4B-2B15-1A90-A62249533CF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3" creationId="{6C52BF5C-30C3-8B76-D3C9-6019F476009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3" creationId="{F23CC236-335F-05E6-2BB5-29A6FF35F67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4" creationId="{325E35C3-4964-B3DA-20B0-92F53FB527A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4" creationId="{5484ED37-737A-5693-5271-DFB99ECE56F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5" creationId="{D174449C-AEE6-74E5-6133-999C50BBED0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5" creationId="{DFC7F043-605D-FE75-6D62-326E8EFD6E7C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6" creationId="{25D49F53-15F5-5A00-18DD-56BDC81AE66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6" creationId="{4CD37F1B-B927-0DE6-20F3-AB27E5EC088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7" creationId="{9E05CB30-C181-FBA2-CC95-683F8491AD1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7" creationId="{F2766B90-6681-FCEA-174C-FEC72BE20F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8" creationId="{2B44EC95-FD9D-04C1-9306-8C1F473E975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8" creationId="{5DA41099-9930-B5F4-EDAF-BDC2FEE46D8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9" creationId="{25BF10D1-0099-B5BF-07CF-25CD3E89F3A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9" creationId="{457CD47B-70DC-D949-171D-1597E1935B4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0" creationId="{1BFBD6C0-0BF6-0CA1-3B8E-9FF85AA1D99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0" creationId="{4D884189-46CB-A6F2-EF6E-77798F36DB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1" creationId="{085BBDB1-374A-2036-E0E8-43E4DA95C58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1" creationId="{F8A3C2AD-33FB-92E9-DAB6-42864BCFAB4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2" creationId="{8BDCE54B-5B33-7526-1A6C-832BC1914EE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2" creationId="{F56A279A-1B7C-C046-9794-CF721920ACD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3" creationId="{A1612A0C-6070-048F-4DEB-6E11E7A63F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3" creationId="{D38BAB9E-4B35-016F-54BC-7F52F1232BA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4" creationId="{2768D2D9-0384-BE07-C103-C3C8847C10C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4" creationId="{AA565CC2-F794-E616-2752-379A8118824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5" creationId="{36405E2E-1D3C-CD96-AC0E-88475CF023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5" creationId="{DEB18A39-5AA4-B859-F481-E41437182A6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6" creationId="{6F6B9A39-FC7C-9CA6-6E94-93754562943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6" creationId="{7E9371B0-A8EF-E77B-C90C-80AB10BB2D1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7" creationId="{124DBF7E-1E46-4519-B157-9FDB79DB0CC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7" creationId="{A5EEEBA3-3579-7F63-7615-DD835D214D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8" creationId="{28B46341-C769-D51F-6655-5A612F5A730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8" creationId="{D29D7AEA-743B-8C94-15ED-25F87526AE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9" creationId="{20AC02A5-FD2F-EC0E-ECDC-7EF9CEE67FD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9" creationId="{B0367E5D-D7C1-CD20-C2F4-3631C1F58C8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0" creationId="{A2E155C1-4598-CFC8-E8E2-AB3B6BC69CB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0" creationId="{AE5365D2-5734-E6F5-A7B8-735523C7A2A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1" creationId="{76867721-8CAA-4D78-A318-C6D3F28F4EA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1" creationId="{CDE7F09A-38F7-9730-8441-E2E36A9CAFF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2" creationId="{3A59EBE1-C84F-4EB2-2BB4-2D67C0AA3A3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2" creationId="{51AF6483-367F-4496-3C90-97D6308901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3" creationId="{140946F4-7143-C163-A060-C8F6E2BDCBE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3" creationId="{A3DB56B9-5BDE-B97D-60AD-C33A90F86A3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4" creationId="{15322EED-2359-BF0F-E09D-2465383CE8F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4" creationId="{F6205154-E718-5DAF-264C-63FE1FE9903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8" creationId="{500B134B-F2FC-F4B1-2BD3-70CEBA37C7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8" creationId="{625C26D1-661F-B6F4-B633-3E22816DADAE}"/>
          </ac:spMkLst>
        </pc:spChg>
        <pc:grpChg chg="add del mod">
          <ac:chgData name="Chuck Tomasi" userId="79514c44-a18e-4aaa-84b1-18f74099d6b1" providerId="ADAL" clId="{EC2BFB3E-14D3-1E47-AEAB-A5266044DC7D}" dt="2023-04-11T15:34:39.429" v="661" actId="478"/>
          <ac:grpSpMkLst>
            <pc:docMk/>
            <pc:sldMk cId="1703268982" sldId="339"/>
            <ac:grpSpMk id="2" creationId="{35EE7840-4CC0-6CDA-FA69-62101D5CF9B0}"/>
          </ac:grpSpMkLst>
        </pc:grpChg>
        <pc:grpChg chg="add mod">
          <ac:chgData name="Chuck Tomasi" userId="79514c44-a18e-4aaa-84b1-18f74099d6b1" providerId="ADAL" clId="{EC2BFB3E-14D3-1E47-AEAB-A5266044DC7D}" dt="2023-04-11T23:33:09.753" v="938"/>
          <ac:grpSpMkLst>
            <pc:docMk/>
            <pc:sldMk cId="1703268982" sldId="339"/>
            <ac:grpSpMk id="2" creationId="{8A570F1D-A4E3-5F89-4CE9-F0D960BDE7AB}"/>
          </ac:grpSpMkLst>
        </pc:grpChg>
        <pc:grpChg chg="del">
          <ac:chgData name="Chuck Tomasi" userId="79514c44-a18e-4aaa-84b1-18f74099d6b1" providerId="ADAL" clId="{EC2BFB3E-14D3-1E47-AEAB-A5266044DC7D}" dt="2023-04-09T18:14:22.007" v="7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05.506" v="928"/>
        <pc:sldMkLst>
          <pc:docMk/>
          <pc:sldMk cId="3145479613" sldId="370"/>
        </pc:sldMkLst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" creationId="{1634C2FF-A749-ACA8-FB50-908555AED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" creationId="{487F75FE-DF44-3450-1C86-AB9FC2C2329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" creationId="{1CD53225-9952-F65B-E414-75AF3F15101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5" creationId="{8EF6445C-3D23-D1B7-8FC2-FEF53FC03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" creationId="{1A2B7582-4598-154C-FED4-3DA066D3CC4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6" creationId="{B84AAE73-F83A-F587-57AC-2227D1C744E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7" creationId="{FB55A4C2-7945-580A-01A5-860858F2F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7" creationId="{FE21C3B3-3A98-7EED-B770-73D428C45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8" creationId="{36DE92E7-966A-E6C6-5862-02BC021984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8" creationId="{FF239579-1129-6058-9DEF-B07A90080D2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9" creationId="{1494E952-5EF6-D282-510E-B17643374E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9" creationId="{A42962B8-75C4-CFD3-8443-7D0FE48463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0" creationId="{2D0BE2C2-6A27-9EDE-D92F-B2142BE5240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0" creationId="{CAA34556-5B5F-8979-5856-4352672E74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1" creationId="{445FE540-2E99-A828-7333-45C25F8C782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1" creationId="{7237AD3A-2043-99C7-B899-989F2870B4F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2" creationId="{18582481-7BE5-DE6C-807E-3885B1986B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" creationId="{B4A4E3D5-DB83-1170-B273-D77A83257E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" creationId="{0E63CBBE-AA86-1FDB-10F9-B6315FD1B5B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3" creationId="{3294B8DD-B006-D67D-CE65-06B63A202E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" creationId="{A71F8680-BB51-AE7A-B7A3-69317858024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4" creationId="{D9F10D17-170D-1C3E-BC82-D34FED7F19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5" creationId="{6651EBB1-E197-4CE0-B691-E73DA059607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" creationId="{99E44043-A1AE-F54C-154F-34B7ABEC49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" creationId="{25797C15-D05A-408C-D70C-6E89F6F60606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6" creationId="{6F6692D7-3410-4B3A-ECA6-149A5AEA20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" creationId="{05B1410D-94C8-54A6-D4CD-1F792A3559B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7" creationId="{CC2B97BD-4700-2072-5723-A20210809DE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" creationId="{03338964-806C-EA81-276F-471A08022A9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8" creationId="{1046EF2F-6476-41BF-26D5-2BFA8B190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" creationId="{BF75F51E-FF12-2691-0E74-80AFB3732EF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9" creationId="{EDDE5106-6E0B-788E-D8D4-69FDE1AB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" creationId="{C7A91CB9-CA69-455A-2943-2A17D4E3668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0" creationId="{F367EB06-2AF2-5469-5525-000BCD5F017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1" creationId="{74E01DB3-1763-F471-BF01-C49F8E6DCF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" creationId="{79C2BF42-6B09-A46C-727C-1E46D7D44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" creationId="{2BFCDC6B-B8A9-6CD7-801C-2A598E79C5B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2" creationId="{829BBC10-7458-3472-3A49-B45D2F4A8B6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3" creationId="{5DC2AF57-1553-22A9-F6CD-C5B0492E7C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" creationId="{FE38965C-99B1-42D7-2130-29C8DA8829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" creationId="{8DF354C5-CB9A-1F2C-170A-4B23958D8C77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4" creationId="{BEB6E961-378E-9007-6281-3EAE60F5A2C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5" creationId="{86CF8B39-94F4-CA87-DF4C-3C42AE84DE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" creationId="{FB68F319-A8D5-A9DD-2AB5-FAEC33B16B6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6" creationId="{1B048012-FCAE-F48E-32DE-CB9B59F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" creationId="{AE2CE804-E41B-7E7C-6AEB-2DCFD7651CF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7" creationId="{0E105D01-48A2-E500-5D71-6D06FE7AAD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" creationId="{4C639417-7A7E-CE96-DCB8-F24F578F90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" creationId="{0B76D14A-BB07-670F-7DBA-6FAB5EDA5029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8" creationId="{6A267F44-644C-83AC-0F68-187D748808EF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9" creationId="{0461553C-20D0-5FB9-785B-DF63ABA0D7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" creationId="{4DB3B9FA-6907-D20C-73A7-8C21593840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" creationId="{96C4175E-1150-B05C-6A5B-83BA3C89BF2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0" creationId="{CCAEC201-588E-9189-DED3-5BCEE3BEC52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1" creationId="{3B649103-6E35-97D2-BE79-2317836DDC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" creationId="{E996CFA3-B061-0BF4-EB79-B05B082B3B7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2" creationId="{61C25B27-BFB8-5621-297D-686EEDA30A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" creationId="{8FF54EF0-48F0-08C2-F402-7A07F6B057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" creationId="{5C2751AA-23AB-F427-FA71-38DF02FDCF3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3" creationId="{C1A34E1A-C7B0-16E9-D227-130555A7B6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" creationId="{14E37C93-FD62-C426-BFFD-FE9E1F75733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4" creationId="{53E32112-D6B0-0546-A1B4-C97384FC5B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5" creationId="{540CA1C8-5BEE-DB02-256F-065EAFBBE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" creationId="{FAB3BE00-C5D3-0D67-6089-5D23881165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6" creationId="{3638896E-CF03-D310-D0A3-293C6FBB857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" creationId="{EC34BF21-E0EB-3E56-2245-D4BD880AB0B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7" creationId="{172CA5E2-13BC-A8DD-66F5-4DCBB86E22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" creationId="{373C8D4E-2320-48F6-0212-ABC26674E4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" creationId="{0AA6B369-E4C1-92DB-8328-6FB38A92E19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8" creationId="{E7DDEADD-06A9-ACA9-D68C-9B71BA9438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" creationId="{481E16FC-4758-1400-A294-F36E34B1B12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9" creationId="{E6835D46-384F-2E25-7BE5-6558319C42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" creationId="{1DE1BCA0-3820-EB63-75DC-B225BF36B57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0" creationId="{290BC629-5E61-B048-17B3-9CB0CA9FA1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" creationId="{06DAC3FD-63B3-BAEE-0718-99C68412BDA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1" creationId="{1CC6B36F-E708-ED50-63BF-5033083172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" creationId="{CB5DB754-3559-D1F0-133D-6712449F477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2" creationId="{EC117B6B-DBC7-0314-9D0A-B0B7ACEEB3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" creationId="{11B3D0A0-2AD8-89FD-7D6F-F276D3B4C91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3" creationId="{3CB607F5-DC0B-84C6-6F96-1FA4870B71C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4" creationId="{47B9C749-F545-6BB0-F044-27B49F292B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" creationId="{91ECF532-B87A-BE36-E727-2648BEE10F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" creationId="{0F564923-65C9-5B13-414F-B69F8FDBD2A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5" creationId="{DDF4CC7A-CAEF-12C1-441B-899214767C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" creationId="{3275EEF9-5558-465B-B5E9-91AD4FE533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" creationId="{FD6A0D32-6E21-11C8-7252-1BE94D269C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" creationId="{FF137177-F721-83C5-A0D0-78419C5EF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" creationId="{0A6228F9-C003-FAC4-D540-89D769306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" creationId="{561D7200-B79B-9459-2DDF-A786DE765A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" creationId="{A42B3E90-DE97-3AB2-BCAB-B5A3C898BE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" creationId="{6B8B18DB-4C7D-EE01-E4B2-13A3529DC5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" creationId="{0E299279-21A9-1D81-98FC-C0F67CD10C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" creationId="{4FE343ED-666D-2D4E-70B7-95C67A9B9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" creationId="{370BCC4F-C236-5606-994D-E13A49A6EC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" creationId="{D3134F7B-4A13-BAE3-899D-4BFBAEC61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" creationId="{FFF7BA1E-AEE3-D1BE-2AF5-55B08D8CE1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" creationId="{71BF81F0-E449-F235-B754-5AD8FF3F74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" creationId="{F2A5EF3C-54C0-F872-3CA7-04DCAF4A20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1" creationId="{6BB8BABF-E9E8-F81A-1818-5DE698D1294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2" creationId="{72D8A05E-6590-887B-CB2F-0317A42CD9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3" creationId="{40165E97-2CC5-7DFB-3762-96CCC12545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8" creationId="{F9322B61-2679-4870-027D-B87FB26276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9" creationId="{6FB719DE-7498-4473-316D-2C2C6BCE3F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0" creationId="{87B90CB4-E6E8-ADDC-AC1D-0D7500862B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1" creationId="{7841AA75-CA9E-77F8-84DC-B59AC74424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5" creationId="{5ADB76F2-0637-0179-D9D7-45B0698981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6" creationId="{06261167-1759-513C-E1B8-890449B22E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7" creationId="{A6A4D14B-60E0-4523-9774-0DC23BA309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8" creationId="{B8CAA3C3-F0EA-1D6B-4797-9489049A5D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9" creationId="{EF9A91A2-0972-2D91-6BF0-8784FCA16C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0" creationId="{2ECE9258-A9A6-5ECD-90A6-75A58B5E330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1" creationId="{9EEA92F7-0497-04D6-B97E-A540E8A9F8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2" creationId="{F9D6E6B0-80EA-3C73-D96E-38A2520B58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3" creationId="{E95C199C-7D2E-B0F3-B35F-7F22994CEB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4" creationId="{6F1A54FC-18C1-41EC-C088-3E84150C2B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5" creationId="{5CAF5BCD-EBEA-A58E-D813-7C0DD2D23A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6" creationId="{43C99040-7DDC-A45A-0A49-3424C6E6F8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7" creationId="{025046C8-913B-8661-9FA3-6C10EBA429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8" creationId="{4E58EF86-2DD3-FD14-8DB1-6E81108032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9" creationId="{8B89C5B8-94AB-786C-2F1F-FD8872619ED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0" creationId="{0179F89D-81AE-34BD-D963-111086781F0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1" creationId="{625F31DC-8556-29FA-3ECA-C77EE51043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2" creationId="{B3D65B39-920F-BB72-7280-79A0784268C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3" creationId="{DE7BB1C8-919C-598A-B185-915523DF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4" creationId="{08A773B7-162B-3E17-7CBF-61BE94913F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5" creationId="{8A66A87C-7B42-1E8C-4BD1-8F7CE25EC2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6" creationId="{71E71B86-2222-435C-E079-1C8F3CE138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7" creationId="{AF0C9218-728E-C3FA-3F9F-4F60FAFD6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8" creationId="{92DB535A-BC90-3D75-56C3-C3942BBD2B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9" creationId="{5CCD6876-62CC-5A06-1F77-43D66531E1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0" creationId="{F3180B77-4496-E0BA-4A76-62DB7E87935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1" creationId="{0C98524E-55B6-FB0A-01BA-07F47B881F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2" creationId="{4FA38193-AF56-AF3C-07DD-4C9D329276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4" creationId="{267E18D8-517F-8A31-1630-164AD16B9D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5" creationId="{2F7A0981-B8BE-539C-1E19-EE376F4E94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6" creationId="{E339457E-D295-1B10-4FD7-56D8887D64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7" creationId="{761A5A45-6810-1996-28B2-AA13E77DA2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8" creationId="{133FCFC1-E3E7-A57A-BB77-6F59B3AD574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9" creationId="{6F6857F8-C014-E635-8EA1-25EFDAFAC3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0" creationId="{378C64E7-694F-002C-6172-7BE378F2C9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1" creationId="{A0E20DA9-EF8C-A667-9315-9FDB643468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2" creationId="{53CF4141-3263-99DD-7D8C-EAC601768B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3" creationId="{FBEEB2C8-E438-193B-A6C1-7828772BA6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4" creationId="{3696B546-1AA2-E2CA-B844-851905ECDCF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5" creationId="{A1A5FAF1-B8C9-013A-ADF2-5CB203F3F02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6" creationId="{4211B3AE-20F5-E258-7138-B8E3C1A2E3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7" creationId="{B3B0519D-677D-1ABB-78E0-A03E6ADD4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8" creationId="{897D72AC-BF5F-9789-3EB5-8117ED93A8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9" creationId="{76D858D8-FB66-EC43-F6F5-FF0D3E0BCE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0" creationId="{5463598D-B56A-2131-1B86-63134D4AE8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1" creationId="{8D33FA71-E407-8E4D-261C-7015C075F4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2" creationId="{361BD4D6-8654-A9C8-6E6D-6673459993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3" creationId="{70CEF0F3-8F77-E574-18B7-2B7954A56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4" creationId="{41107189-2428-113B-002E-BE0B2A665F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5" creationId="{A8337330-63B7-9658-87E6-EAB6E0C131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6" creationId="{E8041BFC-4D13-0868-1C72-9011E69AD1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7" creationId="{41F167E3-8707-84AE-F2F3-75F8F4E316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8" creationId="{C7CDC1E4-D0A5-5752-D4B4-EB68259E2E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9" creationId="{F9A14488-56B9-FE74-5291-63AF62565C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0" creationId="{EE9DB96E-515D-CEF0-5F4D-812EEB13E8F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1" creationId="{E7C6ADC8-49FA-A462-5944-135B17C52E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2" creationId="{0A6E224C-5A04-B50D-49FA-16C3528582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3" creationId="{CEB81BE7-5563-201F-9D58-5C61152F1E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4" creationId="{0D225537-AFBC-32C8-C39A-5079C6D7B04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5" creationId="{EF7DB71D-7524-843E-FF6C-F0CEB3CCD6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6" creationId="{A3181C49-E7DF-1A91-7A23-108ECE1D0F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7" creationId="{BCDFB5E9-DE00-6E32-311C-E0852201F2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8" creationId="{A7D8FC3B-EE88-73D9-2D16-B90664B1D6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9" creationId="{47EABE8F-DFE1-8B42-3D37-9DF5210EFC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0" creationId="{0C1AEBCA-00A5-00B7-037B-2B6E27CDC1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1" creationId="{B2C0676F-C5EF-D73A-90A9-DCBBC34CE1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2" creationId="{B32AE36A-F9E6-884A-DEFE-441B60D11C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3" creationId="{876690AA-1B6C-4FC5-60D8-8DA9C6B324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4" creationId="{03D7D8A7-F667-70D8-C1BD-AAFD26F3AFB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5" creationId="{014E690A-5E2F-735F-1466-93A9150D904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7" creationId="{28B0AE84-35D9-032D-1A0B-EE69587ECB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8" creationId="{61FCBD00-3238-C4AB-6A9A-FF135EB8B5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9" creationId="{4B9DAF49-7454-19CE-C72F-3390C29AF3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0" creationId="{BD35476C-CEE1-DF95-1867-E972E33E2D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1" creationId="{680E8169-E6D6-D588-9037-E7DFE42347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2" creationId="{620C8FDD-CA81-BB50-9F82-4D5C4C103A7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3" creationId="{42B63E77-EF18-011C-9CAE-EFD543D894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4" creationId="{E5136241-3FBC-0BB8-158A-970F008CE0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5" creationId="{11D7E419-E6FD-9DC0-ED07-2A8EFE186C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6" creationId="{0B41AD0B-9D4F-A2CE-3968-82EE66196B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7" creationId="{D7C25EB5-2710-121F-B624-9BB16754C0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8" creationId="{67C5B3BA-1130-8A91-E8DE-198558FB99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9" creationId="{2A1BFB0D-9FDB-02DD-FDA2-1EB32A68D5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0" creationId="{AA14E463-2C80-2B73-1857-300F1CCC78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1" creationId="{0A1CAC14-73E0-0A0B-560E-2331A45062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2" creationId="{A2896327-B6EE-C6E3-1F38-55A7724C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3" creationId="{FCD57759-49AA-65E7-A3CD-7E274E9741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4" creationId="{11848821-D635-1153-73D4-0253DC7533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5" creationId="{2137E4A6-9E5F-803F-AF38-728840C208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6" creationId="{D288E2EF-607D-8C89-102D-590A3388D5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7" creationId="{143494E9-A1FA-CA6B-C391-DACA0D7C6B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8" creationId="{9634C545-AAF5-6DD1-7161-5495022AA4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9" creationId="{C6419FA5-5F5A-4729-3E67-F314C5462F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0" creationId="{469CE976-15B2-0DAF-5F10-0C1CD3A55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1" creationId="{E27DF649-47AE-4511-785D-E1BA900E2B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2" creationId="{93AACD2C-C7B1-C2C3-51CA-0D47923C12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3" creationId="{C0331F3A-6DDD-C47E-2915-F430E13180E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4" creationId="{3DE72DA9-F0CD-622D-731E-E7B89529DE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5" creationId="{2174D590-6D56-FA85-7D0B-23AEDA8B0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6" creationId="{A38F5452-2340-0145-1A01-A864814BED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7" creationId="{3FED1419-B906-233A-DB3A-59FE123823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8" creationId="{C2AD6F8C-9B62-D4DC-7331-F6F42D629E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9" creationId="{A4E00427-2F50-33B9-EE5B-5B06B07F19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0" creationId="{BA8430EB-6079-6883-1453-E282229DA3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1" creationId="{E429DD6F-7E3D-67AB-3257-774AB26185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2" creationId="{EE3D6341-39A9-CA9D-EE67-62E49B542D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3" creationId="{079611E8-FC0D-B04C-80B6-87D30F0196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4" creationId="{322BCE1C-5EFE-68C3-6EC9-05B00DA364E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5" creationId="{88013158-4763-596D-1B86-125A451C80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6" creationId="{7CC6AC39-7E1C-3DB6-B1E1-C6B216FA6A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7" creationId="{EACF4DCB-CFA9-E3AB-2EFF-0D036DF6E0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8" creationId="{242334C8-C24F-6955-8042-A781A58158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0" creationId="{3FB9FC24-EF93-29DA-ACDF-BF3B49F544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1" creationId="{6F947571-B01E-F057-AF86-38D8FC309B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2" creationId="{4FD4D986-98D4-B5F2-68A4-343792D6D4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3" creationId="{72FA84C8-0FFB-DADE-5BEC-DCDB31377C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4" creationId="{BD2F7C76-6CF8-35CD-4235-27CB9B9947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5" creationId="{E5B049F9-B226-9E64-94D3-6432CCC319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6" creationId="{7ED9E6DA-C205-3788-0A05-EFC47A6CAC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7" creationId="{31F1CD14-F978-E5DF-F772-A9E1470E55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8" creationId="{7B69E275-8E83-8421-0596-78C96C50D1A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9" creationId="{5373922B-D437-7DAF-44FB-F91169BB7C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0" creationId="{D5ED6951-EC75-59AF-8C75-2B47F58C3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1" creationId="{2F6101FA-A99C-17C4-5C93-C6A41DAC6B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2" creationId="{A40B02B8-D226-B266-E5AD-3A57FCA38B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3" creationId="{1779A39F-708B-F038-E0CB-293E586675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4" creationId="{5BA31525-9121-69B4-5355-F83B5E0FCC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5" creationId="{8C9167AF-CEDA-94B1-6137-3B18870A45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6" creationId="{94C97295-A508-8B6A-4DAF-7E8263F60A5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7" creationId="{57F8EEE8-73E2-1592-FE94-09DD6267C9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8" creationId="{99E85FFA-522D-879F-E234-BBEA0F77D4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9" creationId="{2BD9BCAF-0AC9-BE80-D6F1-2B1317EF98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0" creationId="{2E276998-505E-3FC2-C945-0C6E874B5B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1" creationId="{545C17EE-3ACA-540B-1FE5-635C5D814A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2" creationId="{37C7F6BC-12B2-147E-0F51-54B703DBB9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3" creationId="{021B23DE-B1E0-1447-23F1-90984C883C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4" creationId="{9ED2B17B-12E4-B053-2086-0B16FEDD4F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5" creationId="{63C36706-4484-7F89-8732-D0E8481BC9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6" creationId="{6C48AFA0-E615-110B-9295-888FF2A8C39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7" creationId="{5454C951-5C42-ECDB-5A28-7BA249A13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8" creationId="{5ABB0626-132F-F769-256D-D9376BB0C9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9" creationId="{FB97FB98-CAB0-EDD5-91A1-6F2FD2934E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0" creationId="{24AD6F96-DB84-7ACE-7B41-D89D8D64DC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1" creationId="{F637F730-640A-AFD5-0764-48D4580E231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2" creationId="{89E2738A-4437-CC70-C5C6-8592A1E315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3" creationId="{009EA9F4-8F12-C6EF-E311-EC8F591958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4" creationId="{836D5DF1-1F18-0525-A543-66246E07AAE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5" creationId="{2B3CF3B1-189C-1FD7-1795-3BE1FB979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6" creationId="{DC8BA22A-60A3-CEA4-0D05-532591B9AD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7" creationId="{B57F1650-7D80-39F2-3B91-C3654076B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8" creationId="{3F9B41ED-1CC9-406E-5226-9662AE6C4C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9" creationId="{CCCAB321-8B68-96C9-B1A6-01F8456B516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0" creationId="{F33AFA04-C25B-5F71-98BC-8E2383B22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1" creationId="{9369B35D-C097-F929-0070-8CD8C8A371C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3" creationId="{2BC9385F-CEB6-1114-B988-D46721843D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4" creationId="{84547A96-8A55-7731-CDC4-C178BA3DF4A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5" creationId="{51122785-656A-4B40-7EAD-BE850CB1E7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6" creationId="{CE2D1759-B6F8-420D-DBDC-534484B038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7" creationId="{0F43A1ED-9E00-67EE-049D-C2DAA584E0E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8" creationId="{86294D4C-8246-BED3-7298-ECA70A04A7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9" creationId="{ED1D7A68-FC14-957C-AE3A-873134F515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0" creationId="{92B17F68-AB39-1324-DDDB-1251BC47FE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1" creationId="{E91CE311-D4F0-1D1C-F933-1389644144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2" creationId="{1C8753B8-77D6-A6D3-3286-DC318BA6BE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3" creationId="{0AD58C8F-8832-3607-0354-A6A49750A8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4" creationId="{49DC9430-5B9D-9931-75D7-614A602081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5" creationId="{BE4FD6A1-2327-71FC-9C57-4A0CA84C01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6" creationId="{5818CFAF-48A7-26A0-DC3A-915D464660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7" creationId="{18D20445-E4EA-9EB1-0EB9-5D221E28988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8" creationId="{CA8695D5-837E-E1A7-5C73-B1447F2D915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9" creationId="{8592D8F6-6E9F-6214-B2CF-A17F8D1F27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0" creationId="{2CEA4663-79A6-D579-A2B9-0F99E64ECF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1" creationId="{A8C298B1-527E-6314-4A88-C299E68604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2" creationId="{1814C368-71C5-C492-E9C1-376E085DD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3" creationId="{442E433E-4A8D-D57F-B519-0D8805FA33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4" creationId="{A5FE1474-61D8-3156-F986-E5A2B84287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5" creationId="{9D5F0BC6-1F48-5B6F-0B00-C50A9A61CC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6" creationId="{CC043B3F-31E6-36C5-B788-A415AAADB3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7" creationId="{1BC7F434-D7F4-C020-7FA3-85E912FA5EF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8" creationId="{1BF71608-E8F2-9AF6-6893-B421D033C0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9" creationId="{AE3C7F3C-E57A-CA93-745F-13510E0A71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0" creationId="{0D7AA3A2-BE1C-6FC8-333A-3AEFF1266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1" creationId="{11F95798-18E7-650E-CB21-4FD1FBD97F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2" creationId="{65FA6B0D-721F-8182-E4FC-1D0942EDEB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3" creationId="{40A111BB-DA23-FFF5-414F-2F0C380D4B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4" creationId="{45995CEE-3BE7-630F-1110-D093B15AC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5" creationId="{D1D83261-25FF-5B2D-56D2-289518C1F7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6" creationId="{A80EF0C5-09F7-8210-9E88-359A32B64A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7" creationId="{591331EA-F114-2598-E2D5-82363F8342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8" creationId="{F3D7D848-0D1B-BF46-4FF9-AE01ECACB2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9" creationId="{BE7C4161-1500-8888-0764-D0790A7D87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0" creationId="{486010EC-881A-F192-8E42-F7E7DD869E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1" creationId="{9DAFA7CC-4295-1BDB-B017-B93CF65E08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2" creationId="{C5CF19F0-6473-296D-42A2-5E4AB41DE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3" creationId="{DDD3782C-7351-F639-29C5-5D047C1A08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4" creationId="{244F9AD1-169A-3D6F-78BA-40C81A6ADB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6" creationId="{AFA6693C-B685-B40A-BDEB-A45A12B8ED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7" creationId="{1CA8E089-6AAE-6A96-07BD-FFA6FB1D6F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8" creationId="{C245BF35-7742-8B7E-89CE-C5887EA9AA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9" creationId="{391A2473-7BEA-8A19-17D5-51E5743524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0" creationId="{FDACF9CF-70B8-D3D4-DA5B-9232B1575B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1" creationId="{49ECDC25-24BC-BE6D-12E1-99AC1F3DD6F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2" creationId="{01E455EE-E31B-216A-DD92-1CFC9B06CE8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3" creationId="{71B50F41-BC70-EA83-0D2D-FCD09EBFB3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4" creationId="{F49618A2-73A0-74FC-8CA3-632D5A5B3B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5" creationId="{3CBCC323-2F96-B57F-AC15-5E384CF7465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6" creationId="{22578EB5-071B-056D-9A0A-015267FBAD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7" creationId="{DA7876D3-0D22-73A5-DFC5-165288EECC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8" creationId="{D7F8B891-2FE0-07A6-1B07-89D8FDD217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9" creationId="{941FBDE4-F7EB-949A-0530-0919FECA3B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0" creationId="{ECF3109A-AEF1-4003-DB83-3E6D7FBBE2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1" creationId="{DFE4EF17-F71E-7413-D365-DE113DC418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2" creationId="{41068B03-16B0-8E51-160D-5C351FF95D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3" creationId="{D7018C3E-1850-DE03-0169-1DD16ED344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4" creationId="{C03BF910-AD00-1658-5D16-ED5F008EED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5" creationId="{BE66F38E-DDA1-A902-3687-A9FE789108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6" creationId="{2D2A60A8-1079-DABB-864E-3305D6205C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7" creationId="{A987A9C7-AD83-74E9-3CF6-2BBDC0AFB9A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8" creationId="{0D79329A-E384-5DE2-2EEB-DEEC2AEF5D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9" creationId="{FEABA0BC-3201-0C6A-052A-EF8A7B1845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0" creationId="{B5807F93-B0BB-AD93-3A1A-1872B809A7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1" creationId="{978A6322-0B40-E41C-AD55-0679B07E96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2" creationId="{EB040C22-07FB-FFC4-50C1-6C3A69E74C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3" creationId="{290DCE1D-ED8D-8368-5E67-A711CA7342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4" creationId="{719A9BF9-013E-09C6-E53D-D1107392C0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5" creationId="{A877F3F9-50A0-63BC-25CA-22726A82C5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6" creationId="{0E75316A-6383-9ED1-2BD8-3D60D27A7C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7" creationId="{5F0EEABE-2664-1B9F-62FD-BD135C2939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8" creationId="{15106C0C-016A-F863-63E8-5C537701FD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9" creationId="{BBB4B651-4D56-677C-AA22-BC8A30A6B1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0" creationId="{98B96B1B-C1B0-633B-65FC-2FAEBB927E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1" creationId="{4FB1ADF3-2723-C203-7888-B6FED5AEF7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2" creationId="{66F91054-9C83-2A10-3F82-938026DB95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3" creationId="{A35572D6-DB3B-70D7-6410-4778C984DF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4" creationId="{9D5C7C1B-1B94-E369-61AD-F8057E8F6E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5" creationId="{614E13E3-89D9-A5FF-BCBF-EF32CB5B0A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6" creationId="{E2FC09F5-221E-5133-192D-BAB605A85F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7" creationId="{E4EECFB3-D82C-233B-CE83-7AAA74466B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9" creationId="{C142082A-0017-5760-CC25-DC5B0F1746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0" creationId="{869902FB-919F-E70D-EA39-680D65524C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1" creationId="{01DDEE53-4A2A-989E-F022-A83EFF7F90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2" creationId="{A2A8B9AF-B0A6-9217-AF3C-17610FE0987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3" creationId="{0D13A35D-D876-CAE6-F28B-38E39075A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4" creationId="{D5D778A0-A96A-37D8-D113-F3FF2C5FDF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5" creationId="{EC3EE563-6CB6-8D2E-092E-EB0D78B8A0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6" creationId="{B1A3E54B-B2F2-67E7-7958-220F8B21A3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7" creationId="{0F5926FE-806C-7B11-E76D-62E839BC624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8" creationId="{EA5B2263-CE37-6038-90B3-4EC1D85626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9" creationId="{B128F4BB-0ABC-49AD-4DE3-599891D1D2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0" creationId="{1C1B12B4-4895-2DA0-A81A-B6EE0FA74D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1" creationId="{8A9AFC40-F1E9-49D8-FC47-9CEA8DF88A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2" creationId="{C6F74DAB-CA0C-E88B-B725-71171A14115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3" creationId="{408D683A-2D99-AE34-C09E-A993842F29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4" creationId="{ED9EF156-EE1F-45C2-972B-64FEA41D0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5" creationId="{31B374AF-4384-706C-99F3-EFDA556AE0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6" creationId="{43846C80-19CB-5C90-C41F-25E3431E8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7" creationId="{E5741489-B175-908E-B3A1-0B575E2C05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8" creationId="{0BB43CD6-74AB-7192-6351-05459E77DA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9" creationId="{A16218C3-040A-2AFF-03F8-549357A6B1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0" creationId="{1528CC86-861E-2314-FE26-C2C4D136C2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1" creationId="{734DB0B3-76E2-6FF0-8637-09A5F9B033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2" creationId="{8D09331C-DFA8-7451-8E16-0BED9983C0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3" creationId="{A2102A94-09B8-9981-9A12-978809E596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4" creationId="{6069A2A8-2253-3EAD-5794-BC6455725D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5" creationId="{2DF31120-B009-2587-F221-71DC59E733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6" creationId="{D24A6A93-35CA-0FD4-B447-D3B3A72BE4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7" creationId="{E6F1F033-7359-8BBB-3561-D462E803D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8" creationId="{662238F8-5713-27B1-F5DE-BAF866573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9" creationId="{0DE68FC7-1DBD-21D7-F210-B85E63B6A4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0" creationId="{17E11574-E6FE-162B-B2BD-24A0462A2C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1" creationId="{D7ED8260-2FEA-2057-6DD0-15ADAF38FF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2" creationId="{0961E9FA-8431-1755-29D5-D651F145D23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3" creationId="{AFAC54E5-2371-EE3D-586E-DE2666701A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4" creationId="{27EAECD6-7FFB-B70B-779D-E2C301AD67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5" creationId="{8C6F4CA1-6809-A99B-4854-55F920B890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6" creationId="{2DD38915-189D-2427-0898-7A7BBFBD74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7" creationId="{B9DFF7CE-ACE1-9CBD-401B-DD7DEA5346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8" creationId="{4493CAC1-EF10-B3CE-9229-27E35B7C33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9" creationId="{9323E7B1-7872-62F0-2A01-0F119202B6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0" creationId="{FAD01A0A-E255-2DA9-FF0D-9A0A99893A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2" creationId="{91C7E682-73EF-4A5E-C943-287A310D9B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3" creationId="{368A7052-231A-3DD1-7F0B-9B2D7D057A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4" creationId="{CEA4E03A-5A3D-4E95-6D52-A91E477683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5" creationId="{44102F3E-987F-2264-3A49-6625EC1325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6" creationId="{5EAA44D3-B202-8012-525F-7509F8E7AF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7" creationId="{829D26C2-CE90-89D2-9C1A-EE7B774A8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8" creationId="{657205C7-B10D-AAFB-391F-EB4A8A52798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9" creationId="{304943AC-9876-06AB-D771-13007CD217D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0" creationId="{BA68121D-50BF-9E34-2FC0-E15139C42D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1" creationId="{FA736F6A-5900-C3AA-32C4-70BD392081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2" creationId="{61FE2E53-6008-E2C9-DDE5-47D31310DB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3" creationId="{0FFA2246-E801-6F2A-846B-023170F4A4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4" creationId="{22CEE506-F2D1-F6D8-058A-70C62E69B9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5" creationId="{992ACE09-A136-A774-10DB-03F8FAEF2E4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6" creationId="{B2506337-CC86-E007-EA47-81024ECAB2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7" creationId="{2850F5FA-2559-93C5-3E61-FC6E89500C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8" creationId="{A7E7D465-8EFB-41BD-C9BF-338A551887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9" creationId="{6DE9B797-C9C7-FA6D-81A2-2249DE3B2A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0" creationId="{A97ACAFC-3FA5-B17C-2805-6D40A0C014B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1" creationId="{B7ACF3C6-9F74-AACA-41EF-9535632DBD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2" creationId="{C1B34A4C-0A9B-DA72-0A5C-1536C311C4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3" creationId="{3A6A90CC-7458-EFD2-4B96-430EF62195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4" creationId="{F80B67E0-833F-5490-CDCA-52A9F66032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5" creationId="{D7CF77EB-E45D-CF0C-099D-A2B3AAF413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6" creationId="{AE4F4207-BB86-DEC5-7566-A23FB7034E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7" creationId="{E2EE723A-DB60-AF66-8B1A-2F108944E1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8" creationId="{BE8AC7A6-BFAB-CD68-4E3F-825A832EB6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9" creationId="{14E6BA7B-AB51-DA2D-D130-CF07F94690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0" creationId="{657B7CD3-D125-A26B-7189-A6EB9B512E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1" creationId="{6504A0AB-7EC1-B1C3-5277-185DB3F71E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2" creationId="{07797CAE-F54D-EB6D-BF5D-EF0732A435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3" creationId="{CCDC69C9-56A2-F504-97C0-DB19048E6E8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4" creationId="{509E74EF-0111-91EE-C2D0-589F1791D4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5" creationId="{6080CC8D-3241-BC5D-7CC6-7FC9BFE982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6" creationId="{B888D33C-BBF8-D555-3F21-56D5B83337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7" creationId="{1D0DF0E5-5F76-5121-D49A-4DF53E6A94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8" creationId="{E98DDA9E-7CBF-685E-9EE5-05404AFC7CA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9" creationId="{0ADA7599-707E-BFAD-994A-D767307E130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0" creationId="{34404456-7C7E-7BBE-27DE-10F265C6AB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1" creationId="{2FE0CF1C-C88F-5718-48CC-B75AD4FDB8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2" creationId="{1833419A-032D-F299-1691-85370A871E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3" creationId="{341435D7-E45A-C7CB-AC2A-6D38601DDF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5" creationId="{E3AA5116-FE7F-A495-F40E-36D83AF1B5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6" creationId="{4FA7854E-66AF-38D5-2C1C-3A09BCDF18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7" creationId="{198DA50B-0DC8-C03A-0CF9-5E0E3321BC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8" creationId="{754A4DDD-8246-FCDF-C2C6-98F54F7C3C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9" creationId="{96CC7F0F-C4FD-4589-F064-2C35AC99A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0" creationId="{99498C88-DBAC-D856-382D-FD05E769C28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1" creationId="{BFBEA40B-579E-01FD-656B-C9244E8461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2" creationId="{60C0BFF7-2237-03F3-9E03-CC7A2C9321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3" creationId="{4AAC8655-9B64-AD57-B6F7-F5E5D248972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4" creationId="{4CFAC534-211F-7A39-8B7D-85CEE8AA9B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5" creationId="{A9C6284F-60FC-628C-DE3A-94D299EEC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6" creationId="{4122FFD7-884A-3BC1-DACB-E1C2C93F33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7" creationId="{EFAD407F-AAF8-7065-0E5E-4280ABF14A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8" creationId="{66F56AB4-2622-2388-3350-ED52BC6C8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9" creationId="{B0C3722E-C58D-C339-EAB9-9D6A80E0C6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0" creationId="{7BC1638F-6184-52E5-D33D-F98A3BFC70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1" creationId="{1D9DE853-6A07-9928-8619-C976D7E6DD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2" creationId="{6B85B97B-DC46-4515-DAB9-DCA73AF75F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3" creationId="{F0874FEC-183B-2CBF-4341-0CAC459C980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4" creationId="{FAB1CD8B-7C3A-B9C7-18FA-C9C65A87D2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5" creationId="{C1A1BE61-A7F0-F611-2DCD-90F18502C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6" creationId="{DE5BB208-43EC-5331-60C6-A65E86C59F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7" creationId="{27BC164A-D3CF-BFBB-B9BA-DEE54E2D63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8" creationId="{028A83C6-B887-5739-5406-601C067DD0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9" creationId="{D95A5CFA-0F35-80C0-7EDE-E5F76C9E12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0" creationId="{1BAC020F-BEEA-19F6-C0A1-CE85380CCF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1" creationId="{1E66D28B-E59D-89F4-B17E-97281D0AF8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2" creationId="{A6C2E261-7E07-65A2-0A83-1AD24BA24F8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3" creationId="{2B836F0F-E302-1989-39B3-10FDBE8F3D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4" creationId="{4A040DE7-4473-C5D3-54C7-BD8BB37ECD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5" creationId="{344FE51A-BE50-83A2-917C-C3C91EBD44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6" creationId="{117F11A6-C808-E906-AAB4-8AB2DC18927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7" creationId="{AAB3F55A-8528-0A19-507E-B4F812B984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8" creationId="{7FF8EB71-B759-D498-9419-BC5716E7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9" creationId="{707180A1-017E-04C3-1840-DE03EE39A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0" creationId="{D05B3088-F2DB-BB68-6FD4-C37593CEC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1" creationId="{B973C3A3-9A17-29C2-81AD-623A71339A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2" creationId="{5BE2837F-F75B-DEB4-AC1E-8D6860E400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3" creationId="{2387CC0D-9873-ACA9-A06F-99079C3BCB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4" creationId="{DD02F2D3-1F44-0E4B-98F8-3D9267F7CF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5" creationId="{DF48DFC1-F981-6C1C-C632-CC9DC19A1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6" creationId="{01DB5952-0DC8-B0FA-265C-C79152140B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7" creationId="{2F69953E-A3AF-3DA2-3417-61F94A4EA4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8" creationId="{9A00E496-2E69-AE04-3E5F-12EA144FA0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9" creationId="{D8FD0FB9-1292-F5B0-920D-0CD60093BF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0" creationId="{0F95777E-1E0B-73B0-78BB-74AB58B4A3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1" creationId="{917EF9F0-8DE0-9C64-55F1-7E0059DA68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2" creationId="{EDA1308B-1C5E-BDB2-8CD5-FEF89E06F4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3" creationId="{33FAB9F8-539E-A00D-3588-E2122913E6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5" creationId="{5C0607FD-BA5B-B665-30F1-9BC755C84C8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6" creationId="{173AA9BB-E4D3-A523-4B28-4E31600B99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7" creationId="{F6B36834-B443-E10E-54EA-3918B6DD0D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8" creationId="{08B655E8-1205-50AA-6126-F0A5CFFE40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9" creationId="{2FE584DB-B927-085D-842B-11BA911A64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0" creationId="{9F042CED-BE5A-0B36-A5A0-2069965F4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1" creationId="{10CB3C44-DB00-6369-8032-0ED3812ED1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2" creationId="{870BA2EB-AAAB-B25F-D2AD-6CF9BD8E01E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3" creationId="{4027640D-9259-5FAE-22DF-00AAED3832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4" creationId="{F9915BDB-C64D-4470-0C60-CD17A09295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5" creationId="{0FAEB374-8784-9D90-2B29-DF85DF160F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6" creationId="{230FCBEB-A891-DAFA-8F85-916DA15A8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7" creationId="{5C91D380-EBF4-D6F7-EDC7-54A78A920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8" creationId="{7D449CB8-6561-A525-B390-5790CCCAF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9" creationId="{1D895FBF-5209-7DE4-098A-E45577B56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0" creationId="{D84E030F-FFDB-DC92-E408-809D989F5A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1" creationId="{0D811B5D-E492-1157-442D-0B5EA3DAD9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2" creationId="{F33827E8-6C01-5119-716C-30C7B27DEB7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3" creationId="{BF386A46-02E0-301E-1075-261C1B8510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4" creationId="{7BF87130-F0E4-35D7-B219-98FF59D4C6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5" creationId="{9CFB5648-0CC0-1DDE-8144-FF5CBF0DBC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6" creationId="{7148715E-F65B-9D7E-8286-44B2BBCB00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7" creationId="{2E446BD5-F211-30AF-4988-479F710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8" creationId="{C8383BBF-F746-AB43-5A52-E0D855A80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9" creationId="{BCADB6A4-3033-E0DA-A3FB-65912D113B3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0" creationId="{8B293E44-C1D8-B162-6C59-C0D773F3CF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1" creationId="{7C391E06-9AD8-7B26-D539-036726BD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2" creationId="{326336DD-F01D-5235-260E-8A25A8DAA7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3" creationId="{0E04E1CC-621F-8ACB-5C5C-6FAA0FED49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4" creationId="{41616ED2-A96F-A0FE-254B-A7DF19119B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5" creationId="{F10DD751-58BC-74BE-50CD-0C3264AE88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6" creationId="{27E7C00E-9A65-C63B-B96F-B68092875A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7" creationId="{0E095B61-C217-2B21-193A-2FED1BFADC9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8" creationId="{81F21E9C-8D73-39A5-4F9C-3E871E0AC2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9" creationId="{2E0BFB1F-23D0-27AF-2BC7-E82E8D45AF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0" creationId="{AE83C5E6-AA20-EE45-2B5B-E844618D11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1" creationId="{039D3F48-2219-6B97-2EA1-DB2986DFA8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2" creationId="{59141D81-B1FD-3035-9596-0016103F10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3" creationId="{6E88ADEB-2156-8125-D358-0C37F028EC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4" creationId="{7EA6B324-8737-CC09-988E-311AFB430C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5" creationId="{60FA3A9C-9F96-7957-9A8F-D04C0660C91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6" creationId="{4379599B-22FA-1C35-B275-D51E94E8A0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8" creationId="{1B7A192A-5884-1FCF-302F-B9CD1452EB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9" creationId="{E5770D99-2614-E2D7-71E9-88657B369D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0" creationId="{C73B9C39-802E-7DBB-17FC-3741DE04061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1" creationId="{66A317EA-1EF5-C787-8D69-8E0FAC9581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2" creationId="{FD7DF679-81A1-0463-D48A-95807EB540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3" creationId="{A27AC39D-39F1-5BA1-F80A-B404558EA5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4" creationId="{88177164-BF9D-F036-65B3-1949B7569F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5" creationId="{803BD321-B624-3C9B-82AB-9B1B9BB27C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6" creationId="{A7EF5968-0275-83D9-D362-A9B7D1D52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7" creationId="{6EAD9B0B-8060-C1FE-F512-9F23A3586A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8" creationId="{C763ACEF-CF15-C8E9-A221-1EF27C3A352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9" creationId="{22F5F190-D286-4F06-DE91-B32BB812E1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0" creationId="{61087415-3696-EBBC-937B-200FAEB3A62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1" creationId="{5B4B4B33-47AE-A7EF-A4DD-74E855C2DD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2" creationId="{C1E36056-C800-A935-4C04-48C21DA2D0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3" creationId="{4D828844-C632-1B86-0064-0B628856B9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4" creationId="{2F7B8D75-11CA-27C1-E621-E04A4B9AB6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5" creationId="{C2CCF616-EF37-2491-50DF-E03327306D8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6" creationId="{C37FE77E-BC22-CDF3-3785-DC1B13EC08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7" creationId="{7743698D-AA89-34AD-7319-BEC334274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8" creationId="{94525FCF-797B-E3C2-4911-5E5CA93904B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9" creationId="{1526D66D-01DA-87B2-74B8-672AFA6952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0" creationId="{4494D8C5-621E-63B9-2959-BF0C860183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1" creationId="{23FAFF88-C541-F630-981D-B3396D82C0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2" creationId="{538FC5AC-F5F7-B379-F363-FB56B90516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3" creationId="{44F6C7C8-A76F-4E48-5088-26261920A1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4" creationId="{81232DAF-BA02-85C9-7114-DFF0F38BB58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5" creationId="{18A966C3-6A33-A43F-DF15-082BEEA2FA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6" creationId="{2EF2C2DC-8D6B-F263-189D-03E204C9A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7" creationId="{B10BC0D4-6CC3-FCA6-695B-3589F7441C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8" creationId="{B3DE6D80-75A9-4817-5968-4A3BD16D2A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9" creationId="{6223148A-9750-AB40-F884-AE7C2A6D1E6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0" creationId="{9602DBE2-CF28-5DC7-EC19-96E77CF433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1" creationId="{173A27A3-46CC-DF90-3930-1C99E2E56F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2" creationId="{91F26C5C-4C55-85C0-BAD7-B2B93E3D8C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3" creationId="{196972E8-59DC-6BC5-FF61-B3EDE97CC9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4" creationId="{54340AD0-C0A8-A935-6E0E-C8960BC2C2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5" creationId="{07B59E68-395F-DAAB-F98D-A24330D6FC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6" creationId="{B87D1210-44D8-B111-7ECF-74AADDCC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7" creationId="{D9CE5341-B183-388D-010F-54A76088F5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8" creationId="{B7402037-9780-1D28-F266-272401CF91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9" creationId="{8C84548B-2EB0-C8EC-FC76-2E010E302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1" creationId="{A6CEB491-29B0-570A-4A69-EA4344E31CD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2" creationId="{C975ED0D-BEF2-9539-4912-F9AFF61B32D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3" creationId="{176C62A4-8462-A892-8C3E-6E1AC182EE9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4" creationId="{5B249F6B-8C2E-47DC-EE30-AC383CDAD5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5" creationId="{9D419F5B-35BA-D52E-574D-72F9329805F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6" creationId="{A409518C-A817-454F-110C-817883B9C48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7" creationId="{4D961F31-B111-0FCC-E0C4-4AE894C37EC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8" creationId="{A3652B73-97D7-E88F-2D34-F84D1D46AA1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9" creationId="{AB82214F-B760-328D-108C-95137ACBC580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0" creationId="{B6194AC7-EBD8-7FFA-1B8D-C5CF2549ECD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1" creationId="{B8BEEC63-4D08-61E6-7659-CD30755B235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2" creationId="{FD87F129-915D-592E-3BAB-3F4F11BB808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3" creationId="{029D5B5A-FFBC-74C0-DE2F-95AD75CF752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4" creationId="{98CD0673-A8B9-A0E7-91EB-2496E99881C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5" creationId="{1E792E3D-A9A9-6297-A270-FA21BCE0272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6" creationId="{00FE2496-7565-591E-88CE-637473C2A8C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7" creationId="{032F0825-22A3-17FB-C8C1-E394E62BAF7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8" creationId="{DBA76FC0-B776-38D7-1A3B-39B5775ED7A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9" creationId="{78A2C896-685D-D307-A588-D81E06F3F5D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0" creationId="{73BA06BB-FAC2-0927-5A35-92C9182F685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1" creationId="{88EE4D01-2CF8-E53B-E39A-E7C1D72A442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2" creationId="{0079AB97-3A0B-1D7C-C3FC-596D641514E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3" creationId="{BF5B691B-0073-FE66-D6B5-51A21227542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4" creationId="{7E202F8C-494A-51BC-3C9F-B9BAD682FEE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5" creationId="{21ABA5C9-73B6-20AA-1FF8-41A9CB7C4D23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6" creationId="{7FBD0484-0C3B-B2AD-00E9-ADC067E4FC7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7" creationId="{088D4B77-A19A-A1A0-A8C5-1D4287CD639F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8" creationId="{3A809B43-E726-E0E2-AC64-8876CA279EA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9" creationId="{ECB6886E-1F13-CDFC-73E1-39D76215141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0" creationId="{7CE35D38-23C2-9BC6-C247-BD7CDF8948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1" creationId="{4B4F6337-AECA-EDDF-F334-452876B027F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2" creationId="{09B4154D-9D29-792B-38C4-928B54E2630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3" creationId="{536ABC51-DC40-58B3-F235-EA06EDB8F41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4" creationId="{292616F4-F61A-EE5B-8EA9-E518302EB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5" creationId="{3A32A7A8-0C33-EA0B-B330-D14CE3D606E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6" creationId="{B1C7B867-BF26-60F3-1273-56FA2EAA48C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7" creationId="{A0589763-70D9-84D4-2935-028F4C20220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8" creationId="{555F2E95-8A25-0CF7-3013-70FF7D74016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9" creationId="{AD5F47C9-DDE5-D3B7-8E8D-AA7B1825DD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0" creationId="{3DF703CA-D305-3AB2-4A4C-D1E8C5C096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1" creationId="{6013B161-4987-92F5-6D2D-B71877189AB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2" creationId="{70B9D87E-2537-44D7-F551-C2CC339EFD4E}"/>
          </ac:spMkLst>
        </pc:spChg>
        <pc:grpChg chg="add mod">
          <ac:chgData name="Chuck Tomasi" userId="79514c44-a18e-4aaa-84b1-18f74099d6b1" providerId="ADAL" clId="{EC2BFB3E-14D3-1E47-AEAB-A5266044DC7D}" dt="2023-04-11T23:29:05.506" v="928"/>
          <ac:grpSpMkLst>
            <pc:docMk/>
            <pc:sldMk cId="3145479613" sldId="370"/>
            <ac:grpSpMk id="2" creationId="{28861085-663D-300C-7D5C-522A87A23F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" creationId="{9A66B587-A7EF-6321-776A-7A09EADBF96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3" creationId="{D93BDB9C-EAF1-93D0-4A3C-5184F628C15B}"/>
          </ac:grpSpMkLst>
        </pc:grpChg>
        <pc:grpChg chg="del">
          <ac:chgData name="Chuck Tomasi" userId="79514c44-a18e-4aaa-84b1-18f74099d6b1" providerId="ADAL" clId="{EC2BFB3E-14D3-1E47-AEAB-A5266044DC7D}" dt="2023-04-09T18:12:06.184" v="59" actId="478"/>
          <ac:grpSpMkLst>
            <pc:docMk/>
            <pc:sldMk cId="3145479613" sldId="370"/>
            <ac:grpSpMk id="88" creationId="{3FBCB40A-F203-1390-EAF0-4759E7AECB3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173" creationId="{961AEE28-C1B8-5544-A3AE-7C6E7649A26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16" creationId="{68589CF0-E6A2-C649-FBC5-D952241E44A2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59" creationId="{95B43786-AFA6-472F-0C68-0CBA82C4A12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02" creationId="{8AD567D4-2AC3-FE50-23CB-5DA6AE13A9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45" creationId="{48F31BB0-A4D9-02AA-D135-FF2A7E1C6FC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88" creationId="{4FFA2C05-68AA-E5FC-581B-B3EAC226D93B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31" creationId="{2D7CBC2E-7E87-7B9A-44F3-FAC63026920E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74" creationId="{F30CFE9C-B91E-6E5E-C4BF-06EBB5CE8A33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24" creationId="{64BE4E91-9B58-0553-E3B6-E5286F04F740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67" creationId="{C775A214-A886-74D6-39A1-EBBF655A03B5}"/>
          </ac:grpSpMkLst>
        </pc:grpChg>
        <pc:grpChg chg="add del mod">
          <ac:chgData name="Chuck Tomasi" userId="79514c44-a18e-4aaa-84b1-18f74099d6b1" providerId="ADAL" clId="{EC2BFB3E-14D3-1E47-AEAB-A5266044DC7D}" dt="2023-04-11T15:32:59.403" v="651" actId="478"/>
          <ac:grpSpMkLst>
            <pc:docMk/>
            <pc:sldMk cId="3145479613" sldId="370"/>
            <ac:grpSpMk id="610" creationId="{724DFA24-CC52-EB94-9DF3-01E87F3E0D7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30.697" v="929"/>
        <pc:sldMkLst>
          <pc:docMk/>
          <pc:sldMk cId="2255346926" sldId="371"/>
        </pc:sldMkLst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" creationId="{1C12B357-5BA4-86D1-D76C-352F40ED4BB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" creationId="{B1CAA8FD-5A32-7F29-CA4D-7CC8437DDC9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5" creationId="{18A4E386-A00B-5457-C94E-5610151514D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5" creationId="{317C1C52-3311-2CF0-BEE1-0CD70987A60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6" creationId="{5A489F3A-54C4-73E4-0DBF-8F7C915395E3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6" creationId="{A54AE30B-A589-AC12-C49A-D3575249BCB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7" creationId="{99A81919-5306-AFAC-12BD-BD982A057DE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7" creationId="{A1E0EBEB-0C1A-6305-95D0-35F5D8FC908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8" creationId="{2D94F2D2-F44B-5149-815B-CF3AE640E607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8" creationId="{A8F26C21-1416-47F3-58FA-9D305578719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9" creationId="{60012399-4752-1973-306F-4BEE9CB8556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9" creationId="{7DDDFC17-D52F-A785-6DC2-8D0B6B14AE2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0" creationId="{93C4D768-85BD-3B90-E552-AD3DEC76636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0" creationId="{A1B6D72B-AB66-2C16-7C30-C94216613E0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1" creationId="{5460570F-768A-6D34-D803-7280D648E68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1" creationId="{6CF98903-E9EB-E920-EF36-074541940D7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2" creationId="{08F569A1-2706-EFED-C618-2302632061C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2" creationId="{2BE08067-6A2D-B08C-7AD1-5D0DF5C848C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3" creationId="{4D6FDC24-1169-788E-1668-F05BD6DE958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3" creationId="{5CC48702-5E96-8BB6-1CE8-43BE5C1ECF2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4" creationId="{11CA71BF-BC1A-DFE9-5996-345111B7A16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4" creationId="{E658D3A2-D4AE-1F0A-6D04-0ACD3234988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5" creationId="{14E135A9-9904-C54B-F922-ACAC9DA2960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5" creationId="{BA356761-B85B-444C-7238-3C1312BD79F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6" creationId="{8A5B0372-B80C-B6F7-1383-BEFD5D831E8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6" creationId="{CA0582C8-0B94-46C3-7C83-9ABBE812EAC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7" creationId="{70D5F7C9-CC59-3FB6-77C5-AF3723C455F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7" creationId="{D5D06CF8-F252-1084-5C79-9BC1C05751D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8" creationId="{E9A619DC-F80C-8C8C-F5EA-29A963C1A08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8" creationId="{F04F6772-76BA-2B2C-672C-B1F8D98FA8D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9" creationId="{5A55DEA2-08D1-DDD3-BC61-98FB21F563E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9" creationId="{A5B0E3CF-0C92-BD2B-2F78-FCF6D1DC0CF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0" creationId="{3E8B83DD-3DFC-BCCD-2759-14EBAA04F5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0" creationId="{D7E0D686-5D26-9610-5A9E-C3F23359B6EA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1" creationId="{1DA56543-8EBB-75C0-4505-230370161286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1" creationId="{6A7CD845-80B4-8EC9-ED97-B60701485F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2" creationId="{35088057-0500-F67F-230C-D97F50C968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2" creationId="{DC636057-C0FC-488F-BE87-3381DBA0968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3" creationId="{A4EBCBEC-1D4B-CBF4-7776-31FC556F506C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3" creationId="{F0491986-BC62-CCAC-8E41-721B8EE83C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4" creationId="{6ADA020B-AD98-A700-8A6E-3DE8E7985F30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4" creationId="{7B2C95BF-5CE6-F20B-527D-B9AEBE785DA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5" creationId="{13590A9C-D7AA-8643-AD3C-110B3F5FBC8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5" creationId="{4D72570C-3BCA-0308-4661-11A038C7E0B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6" creationId="{5617DA2D-6982-EC1C-006D-25C2525BB09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6" creationId="{5C7620E8-29C9-4849-B2E0-69938C70F12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7" creationId="{23909DEA-CDD4-E3A5-2D0C-DA0C5DACF84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7" creationId="{7DCF3483-1279-252D-DE09-BD9976F1D8D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8" creationId="{6A28E9BD-2010-D675-9C1E-ADAF78C3DB2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8" creationId="{9F90487F-204F-13C5-3B73-07E71C73FC0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9" creationId="{18066E0B-2DB5-F385-A8E9-F2B9A275B34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9" creationId="{2B677C05-3C3A-5F41-937F-9C7A868C56C4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0" creationId="{8CAF6CCC-9E39-8CEC-DDDC-A2F9CD1091C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0" creationId="{FD366957-A5CB-41F0-5E4D-D07B8035C6D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1" creationId="{07722A41-5387-2A75-9C9E-E61C10FB11D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1" creationId="{494AC937-8590-DDD9-27F5-B8A8BD8FDAF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2" creationId="{C4270307-99F4-AFAD-B84B-DAFF4BA1D0B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2" creationId="{FFC3C4FB-1156-44C4-8EEE-352DF03AD27E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3" creationId="{4ED3406B-B3D4-4C41-C4E5-08CDEC2404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3" creationId="{5A645A31-B385-800B-A2B4-B5714B68125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4" creationId="{2116ADD5-2E2E-5AEB-0A46-7648F29CB58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4" creationId="{FD56E932-E598-985B-EB7C-C2853C003CE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5" creationId="{71793535-6E35-7A3B-0317-C365F0F642F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5" creationId="{EA64F1ED-E7E9-687F-5ACD-9249D618ED7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6" creationId="{549176CC-8CA8-ABEA-36E4-AF77D96601B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6" creationId="{BE42454F-EE8E-631A-0BCA-5A6BBB817F4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7" creationId="{247D550B-6EAC-7063-CA38-9B108CC7156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7" creationId="{8C1EF2CE-0A05-448D-067F-4895B246C9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8" creationId="{7E1AD11C-1384-55D6-AFD9-53A94CADC73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8" creationId="{A334CCF2-CD08-0D1F-0E35-F0CE0648615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9" creationId="{367A86E8-6A5E-FC8B-3F02-CE39264E5D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9" creationId="{CF120B9C-12F7-0DAC-E356-A28FB8971D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0" creationId="{966EAB0F-DD94-D59F-08C0-7EFEC6661F5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0" creationId="{AA71577B-EA47-9B1B-805B-49803DD8C15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1" creationId="{023682E3-C50F-48C4-5C87-311BA957C03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1" creationId="{78531D7F-F5C0-4246-ED23-CB02543F9C4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2" creationId="{11EA6226-C464-9A82-2BA4-51D4AC378AE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2" creationId="{CBFD5D73-C15A-BAFF-01D8-DB30630F907C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3" creationId="{29D77F96-5C5C-49B2-A065-AE00C806234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3" creationId="{9E47A26D-B267-3524-1C75-2B40FA86789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4" creationId="{53FFA17B-7DD7-3D71-E031-FF0CD366509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4" creationId="{76453238-2F54-5CD1-CB53-7BA3F52DAA7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5" creationId="{2C22D064-2362-8E4E-0013-C2B7A28631C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5" creationId="{91631F41-0F03-4266-7B1E-ADBD35E93396}"/>
          </ac:spMkLst>
        </pc:spChg>
        <pc:grpChg chg="add del mod">
          <ac:chgData name="Chuck Tomasi" userId="79514c44-a18e-4aaa-84b1-18f74099d6b1" providerId="ADAL" clId="{EC2BFB3E-14D3-1E47-AEAB-A5266044DC7D}" dt="2023-04-11T15:33:09.518" v="652" actId="478"/>
          <ac:grpSpMkLst>
            <pc:docMk/>
            <pc:sldMk cId="2255346926" sldId="371"/>
            <ac:grpSpMk id="2" creationId="{191AD241-77FA-397D-D5C4-DD46CF91F8BF}"/>
          </ac:grpSpMkLst>
        </pc:grpChg>
        <pc:grpChg chg="add mod">
          <ac:chgData name="Chuck Tomasi" userId="79514c44-a18e-4aaa-84b1-18f74099d6b1" providerId="ADAL" clId="{EC2BFB3E-14D3-1E47-AEAB-A5266044DC7D}" dt="2023-04-11T23:29:30.697" v="929"/>
          <ac:grpSpMkLst>
            <pc:docMk/>
            <pc:sldMk cId="2255346926" sldId="371"/>
            <ac:grpSpMk id="2" creationId="{7DF52B21-0573-EAE5-D8AC-18CCE10523F8}"/>
          </ac:grpSpMkLst>
        </pc:grpChg>
        <pc:grpChg chg="del">
          <ac:chgData name="Chuck Tomasi" userId="79514c44-a18e-4aaa-84b1-18f74099d6b1" providerId="ADAL" clId="{EC2BFB3E-14D3-1E47-AEAB-A5266044DC7D}" dt="2023-04-09T18:12:22.244" v="60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MasterChg chg="delSldLayout modSldLayout">
        <pc:chgData name="Chuck Tomasi" userId="79514c44-a18e-4aaa-84b1-18f74099d6b1" providerId="ADAL" clId="{EC2BFB3E-14D3-1E47-AEAB-A5266044DC7D}" dt="2023-04-11T23:41:44.808" v="940" actId="167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EC2BFB3E-14D3-1E47-AEAB-A5266044DC7D}" dt="2023-04-11T23:15:16.593" v="785" actId="164"/>
          <pc:sldLayoutMkLst>
            <pc:docMk/>
            <pc:sldMasterMk cId="2317532505" sldId="2147483672"/>
            <pc:sldLayoutMk cId="1645841540" sldId="2147483674"/>
          </pc:sldLayoutMkLst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2" creationId="{C0C0760E-8246-04CD-4F48-340A4D18593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" creationId="{BD7BD555-7B6B-230A-0C4D-C2DC082C643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4" creationId="{15C3A96F-59C4-9CDE-E083-A0A5C6B0AD22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5" creationId="{A78F0D0A-0EA8-99BF-629E-B1455F033109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" creationId="{F8A814CA-ADF5-6EFB-6FA4-097256BC51EE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3" creationId="{0E643357-BCC4-89A3-643E-ABA0F36FB21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4" creationId="{E545C2D9-05F9-81F3-F61A-FE209C32062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del mod topLvl">
            <ac:chgData name="Chuck Tomasi" userId="79514c44-a18e-4aaa-84b1-18f74099d6b1" providerId="ADAL" clId="{EC2BFB3E-14D3-1E47-AEAB-A5266044DC7D}" dt="2023-04-09T18:28:23.074" v="167" actId="47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1" creationId="{B8EB9788-E762-9AD8-6211-6EDA207D8B3A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2" creationId="{00162704-8BE2-BAC6-2BC5-423130EE90DF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3" creationId="{C902BA25-91F5-CF32-6A37-22D3B32338CE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4" creationId="{A4B4F78C-2AC7-5A3C-36E1-4EEEB1E56DAC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5" creationId="{271D48DD-33FB-5CF2-3487-45FE3AF2B073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6" creationId="{567D9AF4-E8D1-E5E7-F4F8-47ECDFE09AA7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8" creationId="{075096F2-88BC-8F41-04CC-4A27C619509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grpChg chg="add mod">
            <ac:chgData name="Chuck Tomasi" userId="79514c44-a18e-4aaa-84b1-18f74099d6b1" providerId="ADAL" clId="{EC2BFB3E-14D3-1E47-AEAB-A5266044DC7D}" dt="2023-04-11T23:15:16.593" v="785" actId="164"/>
            <ac:grpSpMkLst>
              <pc:docMk/>
              <pc:sldMasterMk cId="2317532505" sldId="2147483672"/>
              <pc:sldLayoutMk cId="1645841540" sldId="2147483674"/>
              <ac:grpSpMk id="16" creationId="{EDBEFFA1-A9DF-3F65-5A96-20A5A89272B8}"/>
            </ac:grpSpMkLst>
          </pc:grpChg>
          <pc:grpChg chg="del">
            <ac:chgData name="Chuck Tomasi" userId="79514c44-a18e-4aaa-84b1-18f74099d6b1" providerId="ADAL" clId="{EC2BFB3E-14D3-1E47-AEAB-A5266044DC7D}" dt="2023-04-09T18:16:36.874" v="88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grpChg chg="add del mod">
            <ac:chgData name="Chuck Tomasi" userId="79514c44-a18e-4aaa-84b1-18f74099d6b1" providerId="ADAL" clId="{EC2BFB3E-14D3-1E47-AEAB-A5266044DC7D}" dt="2023-04-11T15:29:49.134" v="629" actId="165"/>
            <ac:grpSpMkLst>
              <pc:docMk/>
              <pc:sldMasterMk cId="2317532505" sldId="2147483672"/>
              <pc:sldLayoutMk cId="1645841540" sldId="2147483674"/>
              <ac:grpSpMk id="49" creationId="{AEB8C1B0-358D-78AF-36AF-A9B2BBF44BAA}"/>
            </ac:grpSpMkLst>
          </pc:grp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16" creationId="{2E781FA6-C884-28AE-99B2-8AEF2B72D101}"/>
            </ac:cxnSpMkLst>
          </pc:cxnChg>
          <pc:cxnChg chg="add del mod">
            <ac:chgData name="Chuck Tomasi" userId="79514c44-a18e-4aaa-84b1-18f74099d6b1" providerId="ADAL" clId="{EC2BFB3E-14D3-1E47-AEAB-A5266044DC7D}" dt="2023-04-09T18:30:32.294" v="184" actId="478"/>
            <ac:cxnSpMkLst>
              <pc:docMk/>
              <pc:sldMasterMk cId="2317532505" sldId="2147483672"/>
              <pc:sldLayoutMk cId="1645841540" sldId="2147483674"/>
              <ac:cxnSpMk id="30" creationId="{4459EF25-F7A7-68FC-4620-A2B90EB6467A}"/>
            </ac:cxnSpMkLst>
          </pc:cxn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39" creationId="{39400736-155D-670A-0FAF-4502E508F67D}"/>
            </ac:cxnSpMkLst>
          </pc:cxnChg>
          <pc:cxnChg chg="add del mod">
            <ac:chgData name="Chuck Tomasi" userId="79514c44-a18e-4aaa-84b1-18f74099d6b1" providerId="ADAL" clId="{EC2BFB3E-14D3-1E47-AEAB-A5266044DC7D}" dt="2023-04-09T18:31:06.545" v="189" actId="478"/>
            <ac:cxnSpMkLst>
              <pc:docMk/>
              <pc:sldMasterMk cId="2317532505" sldId="2147483672"/>
              <pc:sldLayoutMk cId="1645841540" sldId="2147483674"/>
              <ac:cxnSpMk id="40" creationId="{5675AF8A-5930-B183-F636-E5C0FF561335}"/>
            </ac:cxnSpMkLst>
          </pc:cxnChg>
        </pc:sldLayoutChg>
        <pc:sldLayoutChg chg="del">
          <pc:chgData name="Chuck Tomasi" userId="79514c44-a18e-4aaa-84b1-18f74099d6b1" providerId="ADAL" clId="{EC2BFB3E-14D3-1E47-AEAB-A5266044DC7D}" dt="2023-04-09T18:19:32.473" v="120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EC2BFB3E-14D3-1E47-AEAB-A5266044DC7D}" dt="2023-04-11T23:09:13.983" v="663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EC2BFB3E-14D3-1E47-AEAB-A5266044DC7D}" dt="2023-04-11T23:41:44.808" v="940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EC2BFB3E-14D3-1E47-AEAB-A5266044DC7D}" dt="2023-04-11T23:24:30.992" v="88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EC2BFB3E-14D3-1E47-AEAB-A5266044DC7D}" dt="2023-04-11T23:27:10.367" v="904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19" creationId="{20062881-35C8-3944-64D6-1D92243EB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19" creationId="{E2F6E23C-8BD1-9964-E96E-E2D2BC2194DD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0" creationId="{052EF8BA-4A13-B5BB-232E-4DF0A631752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0" creationId="{97A3F715-E123-1B39-27C8-F66533F0121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1" creationId="{16ADCF25-D114-D0F5-61FC-4FA5A864D35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1" creationId="{50039AE4-8706-0330-4B02-4286BF84373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2" creationId="{41E65E3B-9317-4536-9675-804528B182B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2" creationId="{737DBDCA-491A-D824-4190-14294E0A668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3" creationId="{5B0D119A-F1F4-2265-D5C5-334DEA2FD4F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3" creationId="{7CDDA0CC-A19D-A6FE-A339-DB23D031AA9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4" creationId="{5D76EDD4-FA92-8547-807A-29AC1B19343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4" creationId="{AA7CE1A5-230F-E310-4050-B4924DBEA5B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5" creationId="{14BF4E53-A1A1-DF7C-4B54-CB7188E8465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5" creationId="{CB99C73C-2E33-22F0-9FF4-915F4080FA7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6" creationId="{1431B656-F4E3-B3DA-4D90-48D7EC6C57E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6" creationId="{68A90D2C-34EF-B5AB-23F8-3518CF2C52A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7" creationId="{A6678DD8-7E2A-B938-41E1-265FF6FC91E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7" creationId="{ADF0E931-FF65-0953-DA09-15ECFC9F743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8" creationId="{60C299F0-7F3F-0391-C9A9-A7E3E74E96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8" creationId="{D1FA2FF6-4FBE-4129-0AF4-5EF4A11CBED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9" creationId="{14F49D82-C62B-35BF-9CEE-16D4BC8812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9" creationId="{311AC4C5-23F3-117B-347C-BDA0EFD3CF9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0" creationId="{432B8538-53DF-D9F0-FEA6-54ED6C0EA84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0" creationId="{6C4099E5-43D8-D6B5-FBCE-CD56F1135AA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1" creationId="{48670307-3DF1-BE0E-62B1-3E6924208F3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1" creationId="{528B14EA-ED8D-16C7-3042-526A4B95DD1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2" creationId="{0EF9BF88-A921-48AC-2961-FD920B33664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2" creationId="{EFB39CC3-D991-EBEB-F457-BBCFD99655F7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3" creationId="{29DE60AA-AEE1-CF43-91C2-CA364C26488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3" creationId="{A607C681-1589-902A-87CD-845F353635A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4" creationId="{63DA80A1-AEB9-90C2-63CC-B7801E468292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4" creationId="{71179026-B2AD-9229-C1CA-4D8EF07026F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5" creationId="{747FF0EC-894E-5B3D-CE40-5A0AA7555FA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5" creationId="{A7D95900-B845-E676-063C-275CDC2818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6" creationId="{7214C262-0E26-DBBA-8576-87647587D2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6" creationId="{D7A139E5-658E-5FA3-3308-4357F16C2CF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7" creationId="{704D9059-F0DD-CDE7-D3A5-DCE58CF853D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7" creationId="{BE5286D1-9195-D596-CF44-7C8792BC389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8" creationId="{33532832-83DF-D063-3118-A4B63AA1E53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8" creationId="{A346B123-70E2-60D6-FA92-2E7B5D55284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9" creationId="{05C383DB-1FCB-5197-630F-F8397C1D5A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9" creationId="{4DF26821-97B6-88FA-94CE-05D690A3BB5E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0" creationId="{75741671-9D86-D93B-EE81-21DD7347C62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0" creationId="{99CC85D9-41C6-B3AA-CA32-AF374420D65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1" creationId="{2E32C379-75E1-DF38-DA95-9EC376E139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1" creationId="{E62A84F6-4DEF-DC89-E410-B7668871352F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2" creationId="{15E76C10-B492-1DF8-C294-ACE296C71C9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2" creationId="{A3D85FFB-195D-053C-6CBD-77B8BA53773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3" creationId="{937FD78B-FFEC-7964-7B3A-DF52982465D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3" creationId="{C287293A-6A97-BA39-F59C-25C3583B3E7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" creationId="{58C215D3-73FE-916C-7022-CF0614E10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" creationId="{F8BE9C98-F051-158B-15AC-C962AD4A801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" creationId="{4B7CFD33-5BA8-3CB1-09D7-E0E0425C3C1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" creationId="{5CA28832-7CC2-0CF9-410D-8EDAC6445B4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6" creationId="{35C2BD12-54A0-E43E-27FA-6F53A8C6E80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6" creationId="{82FEE29B-029D-9FAF-BB04-797338ED07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7" creationId="{4E134FD0-FE30-F43E-1EE3-44E4FED6B4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7" creationId="{ED7C30B0-B305-BBA5-9B99-99A3DD558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8" creationId="{B675EA2F-9BF2-CCB5-B7F1-5075CF4884B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8" creationId="{D3C5E4A3-A564-B772-A64E-56DDA2DC0F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9" creationId="{223FF2C6-D71F-DBBE-4039-852744E3EF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9" creationId="{7488227E-46EB-2CAD-84C8-F78C871A3DA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0" creationId="{3A339586-3360-B58E-E651-528503BB00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0" creationId="{4303BFF9-9BE8-3E05-DA19-18156729183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1" creationId="{268E2F68-F574-0D83-11DD-C638279C6F4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1" creationId="{D60471EA-D55A-0129-D1EA-FB451CB5C8D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2" creationId="{885E681D-3DF8-69F5-9F8D-6ED44B959D6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2" creationId="{CC932C91-63D2-624C-35A1-AA75F8091584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3" creationId="{CD50F3BB-0D20-68E9-F1B4-CD4850ACE80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3" creationId="{FD9C09F0-EBF1-B30F-BA21-D6A5374A90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4" creationId="{60DD5390-80F7-AAFF-2B86-B8BFACEC906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4" creationId="{8830E71A-71C4-D29A-8430-DE182601BC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5" creationId="{129AAE15-43F2-768F-7251-D79518E2BE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5" creationId="{D05A35B2-212E-E5DE-5E4F-3893D5D5647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6" creationId="{1A953B3B-1723-806A-1CF4-CDCC4AA12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6" creationId="{F8840A4F-2926-96DE-9FFD-C6EDC0730FE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7" creationId="{587D96AA-4E66-C438-45BB-0A1ADC87AC49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7" creationId="{C5D95B9B-9BC7-D173-C4B1-04A0F3B253D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8" creationId="{B6C93F71-27CF-FFBF-38B4-B69B85984BE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8" creationId="{BD4FD49C-3518-927E-4797-CAD75567CA9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9" creationId="{3300CC36-7540-2B3F-83F4-9B619CC216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9" creationId="{AC1EC998-474B-9416-A855-D71C065C8E4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60" creationId="{5F303E0F-6CFB-6CCF-5FA3-6CC63B901C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60" creationId="{FF29DF82-6298-9A31-D664-D68210343A65}"/>
            </ac:spMkLst>
          </pc:spChg>
          <pc:spChg chg="mod">
            <ac:chgData name="Chuck Tomasi" userId="79514c44-a18e-4aaa-84b1-18f74099d6b1" providerId="ADAL" clId="{EC2BFB3E-14D3-1E47-AEAB-A5266044DC7D}" dt="2023-04-11T23:27:46.215" v="914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mod">
            <ac:chgData name="Chuck Tomasi" userId="79514c44-a18e-4aaa-84b1-18f74099d6b1" providerId="ADAL" clId="{EC2BFB3E-14D3-1E47-AEAB-A5266044DC7D}" dt="2023-04-11T23:27:53.351" v="91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mod">
            <ac:chgData name="Chuck Tomasi" userId="79514c44-a18e-4aaa-84b1-18f74099d6b1" providerId="ADAL" clId="{EC2BFB3E-14D3-1E47-AEAB-A5266044DC7D}" dt="2023-04-11T23:28:02.576" v="918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del">
            <ac:chgData name="Chuck Tomasi" userId="79514c44-a18e-4aaa-84b1-18f74099d6b1" providerId="ADAL" clId="{EC2BFB3E-14D3-1E47-AEAB-A5266044DC7D}" dt="2023-04-11T14:53:39.781" v="538" actId="478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4" creationId="{E3952B24-B475-941C-7A11-36355A84A107}"/>
            </ac:spMkLst>
          </pc:spChg>
          <pc:spChg chg="mod">
            <ac:chgData name="Chuck Tomasi" userId="79514c44-a18e-4aaa-84b1-18f74099d6b1" providerId="ADAL" clId="{EC2BFB3E-14D3-1E47-AEAB-A5266044DC7D}" dt="2023-04-11T23:28:16.637" v="922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mod">
            <ac:chgData name="Chuck Tomasi" userId="79514c44-a18e-4aaa-84b1-18f74099d6b1" providerId="ADAL" clId="{EC2BFB3E-14D3-1E47-AEAB-A5266044DC7D}" dt="2023-04-11T23:28:27.053" v="924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mod">
            <ac:chgData name="Chuck Tomasi" userId="79514c44-a18e-4aaa-84b1-18f74099d6b1" providerId="ADAL" clId="{EC2BFB3E-14D3-1E47-AEAB-A5266044DC7D}" dt="2023-04-11T23:28:33.421" v="926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8" creationId="{6DC59C4B-77CD-C3D9-1D4A-E0F66C35A98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8" creationId="{7F26CF14-CEC8-6B33-B958-245DAD8E0B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9" creationId="{4BB66BCD-ACDA-88F3-6666-3FF9D43D22B6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9" creationId="{5A5B7C5E-F853-B839-10A4-45909C6ABA3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70" creationId="{D303FC7D-BCFA-833E-8C51-22F0BA6E453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1" creationId="{6B8A632A-345B-F782-3C1C-FA8CD0D4B85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2" creationId="{5F2F75E6-923B-18E6-1125-0E3039C0721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2" creationId="{6F458B83-0B6C-ACCF-6249-42376C853C9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3" creationId="{3CCE05F8-6AC3-0F87-4E52-B461946A1F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3" creationId="{BB5C0A53-FF66-EFA1-FFD8-20E9F70D9B2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4" creationId="{1E279EEB-8D27-A758-6DD4-FCC98AAE3BA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4" creationId="{498249CE-6EB6-2BB1-F624-8974990772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5" creationId="{541B4C9E-10C6-D5C1-6742-658B672F4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5" creationId="{F16F7A02-4422-2B2D-941E-F85C3D315FE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6" creationId="{D971FC28-B2EB-3FB7-D92C-E73B58A19B94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6" creationId="{FA0914E1-5414-8B56-6157-8BC1D3EA2FF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7" creationId="{C74D0122-3F3F-A4EB-18B9-2F8197D6E74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7" creationId="{D114C113-3B26-4635-2F7D-5730DBDFC4F0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8" creationId="{62C4C9BC-D91C-D176-CBA6-5459B8EE837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8" creationId="{7DB5F331-52A1-9DAE-17D0-F992E9D52E5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9" creationId="{0D1D359B-B1EF-BB64-E9EB-BBE05DC7EF6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9" creationId="{A214A6F0-9B28-A8A3-B284-51B895BE63F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0" creationId="{2B6317A4-1EB7-B867-3110-234C8B06D12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0" creationId="{88251485-09CE-C02B-49A7-18F56515846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1" creationId="{D6792EF3-B4A3-0506-406F-6EFD5FB4914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1" creationId="{FAC39275-54DE-4192-EF30-1B09378DD27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2" creationId="{6F837B84-E14D-1239-5D9B-BC9D7004D79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2" creationId="{EB38D732-8555-0A42-1CD3-B1A7F6B2854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3" creationId="{36D18642-4C40-465F-24E3-55DA5D08DC5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3" creationId="{F64CDE71-B4A3-904C-51EE-AFB4B46F2EA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4" creationId="{230AA0E7-8E82-8D2D-3FE4-3C2BCBD1B48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4" creationId="{2BA7E9FC-A430-04BC-B305-5DAE94D415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5" creationId="{0D392681-77BA-7AFD-914A-4C06C256B38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5" creationId="{462EE9EB-71CC-7317-B76A-D75B457AFC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6" creationId="{4555B600-F834-5D35-03EB-63C2E338AC7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6" creationId="{7DC56067-BCCC-AD00-97E3-23F1C58559E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7" creationId="{46CEE40E-033D-BA55-104F-0F3DC689C7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7" creationId="{7410E77F-1FBF-7636-734A-BCE66225DE7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8" creationId="{3CD310ED-E0BA-6EAB-2D5D-DFCCE4BE757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8" creationId="{4D6E583D-C345-AD08-9010-2DC60FAE3E5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9" creationId="{238B114F-D131-BA91-FBFC-9E91B1E2871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9" creationId="{485B54AD-0D55-B839-4AD9-B7288C716DB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0" creationId="{815F34CD-6038-292F-38C8-F48A3A4F68F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0" creationId="{ED6B4E71-44F9-D142-B1D8-DDE9B16611B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1" creationId="{C8017194-D2EE-2F75-BDD1-09720E830F2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1" creationId="{CDE56CCC-A852-668A-07BE-D26CE7AE441F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2" creationId="{2217C56A-91A2-1E49-AF71-6637D0D2CF1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2" creationId="{E39B2DBE-2893-5B26-B699-7E432CC2D8E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3" creationId="{4F7DB873-36A7-FBD5-8D1B-4E6731F5DC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3" creationId="{6F1F64E9-57AD-1BE3-E805-44835F459C0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4" creationId="{29BFE34B-FFC1-950E-C4BC-2B4F47D1AB4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4" creationId="{4A8BBF6C-0D55-FA9A-EFE0-F38BAB7840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5" creationId="{2B0ACF80-7623-9F86-A796-AF8FC276D05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5" creationId="{F5793739-2023-8D2D-F51B-9D198FD5C6C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6" creationId="{B8FDD54B-1100-FEAF-6E86-D6375DB452E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6" creationId="{EA08CD93-E6F1-53A3-6AC7-939A4F4DA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7" creationId="{911549D0-823A-21CF-11AB-FAD17139037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7" creationId="{9C2DAE3C-748B-3B9A-A5DB-18F071575C2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8" creationId="{010ADB44-CD79-CBAA-6713-987C4018AFD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8" creationId="{44BC22F2-6336-DD5F-B161-184A1CC3D65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9" creationId="{79553C2D-F1A5-762F-025F-02354478B81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9" creationId="{B5AE515B-95CA-B14E-7D0E-70A593BA41E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0" creationId="{5BC83095-8AEA-0B1F-FB60-950FD0DB33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0" creationId="{BB3C4DDB-A421-A3B0-7ECD-30F7086F1D8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1" creationId="{1E718C6F-1E96-E5EE-D73D-1DD18720E8B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1" creationId="{7D9365E8-4ED6-CCE9-8BE2-69A3FE1DDD2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2" creationId="{03A53EB0-26FE-C98A-58C0-FB2F6EB38E6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2" creationId="{726D103C-3007-B6C3-A4B9-7A51DF6E42E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3" creationId="{A9B518D5-BBB7-80FC-4336-1A16B2DA8E0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3" creationId="{D2527AB7-0108-407C-9049-60DE849DE8A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4" creationId="{875FB8C7-D96B-212C-D0B0-059B8F5962E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4" creationId="{C78E7336-3001-93CA-CBD5-41BDC0EB5D0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5" creationId="{79547917-C158-CF5E-189F-42985FE6D88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5" creationId="{E701DBF0-E5F8-1600-6345-64E928383EC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6" creationId="{405C4EFC-C556-7FB4-A6F3-785D133C8B1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6" creationId="{F7CACCFD-C356-AA2C-8E0C-02DBBD1334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7" creationId="{B26D63D0-5B5E-92E3-7D99-A93B0A5E1F68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7" creationId="{E7279F9C-5A24-F48F-5A66-21393EB30A9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8" creationId="{3151F661-FFE7-7514-B54F-5BE8B636143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8" creationId="{F9BB3A92-6EC9-0E22-F3EF-3D70691DECF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9" creationId="{6D9DE64C-D97F-82AB-B872-8C65137EF14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9" creationId="{9BA894C6-6916-F7FA-5305-EBC15C5C45C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0" creationId="{2578D0DA-20DD-1FA6-76D3-D88EFCA303C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0" creationId="{D6CF5A65-BC62-CA03-32BF-2464166E32C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1" creationId="{1B2D019B-9F36-9864-835F-069E9002F8C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1" creationId="{FA30389B-C423-3DDF-6866-521C6E35D8F9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2" creationId="{2B67265C-D69F-5A59-3528-EE8A4B63E81D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2" creationId="{49D55FCF-7FB8-6945-7D56-03D97EA6773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3" creationId="{1CA86C79-5EC6-0384-FF77-C4B4BDD5F034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4" creationId="{6CAD8FF4-1306-86D0-DA57-21723B433E4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5" creationId="{2DC8EF1A-7D61-5065-CF00-FF67C72D9EE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5" creationId="{D79E1901-645D-1FF8-C0BB-53E6476C6A3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6" creationId="{84698924-0FF6-15C6-0867-41F48D2000A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6" creationId="{B4AD35FF-1C37-7025-6D31-96821DC5E6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7" creationId="{551BF50E-7C4E-76B0-9CAE-12661BDFDCB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7" creationId="{F332B637-65CE-80F6-71D3-F0A0574CA8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8" creationId="{3DCB4258-8986-49DB-269D-58480E0DECD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8" creationId="{ACC9F07A-7451-75B2-C7B3-C4CEAF52EC1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9" creationId="{039F57BD-8BCC-A815-086F-0EFF6A0E3A6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9" creationId="{CAC7934A-75E4-461C-2AFD-1BC225BF48C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0" creationId="{A980372E-F6FD-E634-B84A-65A6A49EB2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0" creationId="{C928A143-0AF4-B744-086A-B74ACDEF32C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1" creationId="{487AC136-DDE2-0016-836F-4AE52BFE2B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1" creationId="{6FC78CD2-E8CC-E2B2-ED2D-990A642BA65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2" creationId="{CD2D6163-06E2-992C-CCBA-1A3ADBA0FF4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2" creationId="{ED37D955-58E7-E84A-752A-A759EE41D3A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3" creationId="{0866432C-91DE-7B5B-2D47-171B3D9F23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3" creationId="{19CF2A0F-1F62-8247-6A2F-22B68FABBD7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4" creationId="{428B772F-398E-DFC5-D89E-A9FCF26FE48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4" creationId="{C85EA49F-73DB-6BD8-A18A-7940F3D8D15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5" creationId="{0F1B020E-C120-F818-D73E-B6E79E5E50D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5" creationId="{AF1888DD-0022-DF7E-386F-B87647A94F69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6" creationId="{9A30BE55-CB5D-D5B5-015F-A9264C51FA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6" creationId="{F971EAAE-A425-292E-7B66-D3821B3B6C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7" creationId="{85C15DBC-4455-AC05-384F-C46B7F5C124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7" creationId="{F626837E-B93C-C4E9-9822-B962492BE9B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8" creationId="{20B6F630-E2A2-1D50-0D95-905A8E46AF0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8" creationId="{C0802F0C-16FD-5947-39DC-0A1AAA5A0EB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9" creationId="{2B08BB7A-86FA-7B89-256A-D22BE002571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9" creationId="{D7AE5355-DD64-9283-E403-435D97E49B5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0" creationId="{03D62A32-396F-3CE6-8AD9-ED0D5B8EF58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0" creationId="{698E6669-AB47-5167-33EF-8462926C2D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1" creationId="{0A9CB037-AD69-F4FE-3D61-C8F4EEABA3F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1" creationId="{0EF5FF86-CCBA-F74A-319B-573FEDDD10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2" creationId="{44DFA921-B80E-3792-1274-8DBF733DA9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2" creationId="{C6295563-7261-E54B-A415-B0AAA4BE595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3" creationId="{45F976CE-C7E8-A54F-DF1B-68342B0DD3A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3" creationId="{77035611-F017-8173-6E50-A8F2BB7AAC7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4" creationId="{05CDD813-73D0-2F5E-6DAD-90D4F47A26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4" creationId="{5E7007A2-A63F-9777-676B-89E416816EB7}"/>
            </ac:spMkLst>
          </pc:spChg>
          <pc:spChg chg="add mod">
            <ac:chgData name="Chuck Tomasi" userId="79514c44-a18e-4aaa-84b1-18f74099d6b1" providerId="ADAL" clId="{EC2BFB3E-14D3-1E47-AEAB-A5266044DC7D}" dt="2023-04-11T23:28:09.320" v="920" actId="554"/>
            <ac:spMkLst>
              <pc:docMk/>
              <pc:sldMasterMk cId="2317532505" sldId="2147483672"/>
              <pc:sldLayoutMk cId="1438527250" sldId="2147483686"/>
              <ac:spMk id="455" creationId="{48FB1DEB-C9D9-CE1B-7539-FBA183415A7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7" creationId="{DC97EF8C-E58B-47D4-C888-FE702FD6E31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7" creationId="{EBE445D4-DE9D-4BA3-3D7E-3F0670C3C6D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8" creationId="{1F8AD36D-0AC9-E232-6DAE-60DFF9C0E39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8" creationId="{91C7FEB1-2F95-D3A3-DBFC-48DD3D69D4D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9" creationId="{CE245870-7553-85F4-E32C-8ECCB3D0DB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9" creationId="{E931183F-D464-AE56-4C62-7A6C26E397A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0" creationId="{3F375329-A3A2-100C-836F-C332E5913918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0" creationId="{CA1405A2-9FF9-8903-7B28-B32E62331B7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1" creationId="{64CD92BE-9C83-79E7-854F-0B3BDC75DF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1" creationId="{A36DAF24-E04A-12A5-2E0C-484153711ED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2" creationId="{1AB67569-466E-1AE8-6326-EE54001E4CB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2" creationId="{6B5DC32A-36E9-FFE2-5AE1-2C163D2C22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3" creationId="{2D8D33F3-3279-8808-DE78-D4ABC632AD5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3" creationId="{B80C9968-0251-F596-FE5D-CC767C5208F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4" creationId="{31E53D8B-DDD7-E234-09D0-59210ADD7F2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4" creationId="{6F568CF3-7EA6-B4E8-DF24-3F4B6B177E9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5" creationId="{79618272-A599-EC27-98DD-F3ACF62C98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5" creationId="{D4F42425-D1C5-A773-0A1C-C4E0CC0293B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6" creationId="{0C1D1E66-21AD-59C7-CB76-B9CD0D33C39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6" creationId="{DC685ACF-EDDC-BB4E-9D94-FAE0EC0DC61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7" creationId="{377084C8-E538-25F6-A97A-5FF942548C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7" creationId="{B1215C4A-E89F-9297-D57B-EF5672251DF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8" creationId="{628F3C1B-FBBF-709C-DE8A-63321DCD93F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8" creationId="{E033AEB8-E082-77D6-DBDF-E0CD6EFA8E7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9" creationId="{8E357F67-6A5E-A485-B569-93297B146A0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9" creationId="{A8B5794C-DA82-9374-E2C1-2ACFBD28775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0" creationId="{0B1E7F9D-569A-0D70-3AEE-9CB09703E3E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0" creationId="{F6974A03-DD44-F17F-CD38-E710438B5F17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1" creationId="{4B7024A1-420B-44AB-3721-C9AEE2436EA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1" creationId="{8693C061-D1A5-C66B-428D-89F21214C2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2" creationId="{104F4174-6175-E3C6-A0FE-51CB6719C52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2" creationId="{9951768F-ACCD-71BC-6549-57950FA213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3" creationId="{7142B441-A844-BF0A-184D-D945C906F38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3" creationId="{C362D564-D91C-8604-4510-3B46CD38E6B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4" creationId="{9D692366-D665-4D1E-FF47-2ADA8F7CF0C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4" creationId="{AF48EB8C-2342-E61B-6CD1-6EC1ABCAE6A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5" creationId="{4A58EFB8-4D40-AEC0-9970-60BEA47D557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5" creationId="{D0225BEC-6AB5-324A-FFC0-ABD45CBF7DC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6" creationId="{0B64A254-BF41-77F9-40AA-1B4DD14482F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6" creationId="{2243CDB6-0B34-D8D9-0C0B-D55B1C63F9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7" creationId="{4F664AD0-65F4-BEFB-F3EE-B1E15D72C6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7" creationId="{A8A6E009-DC2E-15AB-D71A-367250648C4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8" creationId="{F1498E87-1C52-E7AA-7BB4-FE6FBCB5839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8" creationId="{FC8D57BE-070C-E3B3-D3AA-A018A8174AD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9" creationId="{8E18A25F-7E0B-3DE5-C567-771C4030E35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9" creationId="{D29236C6-075F-9F98-F2A7-F2620A71576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0" creationId="{99C3049D-6CF4-63AB-4733-EC08785159A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0" creationId="{AD31EF24-79E6-144C-CBFC-72B6DB1D772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1" creationId="{3B59B32D-B355-D036-2C27-30CD43FFFEE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1" creationId="{571A2DEA-7245-4E07-3394-DCBD51F0A12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2" creationId="{0F4B1F8D-4370-5C7D-E2D5-3BF944AD4C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2" creationId="{C1ECFCC4-D29B-ECEF-F325-DEC3F10EA145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3" creationId="{4B77F966-BE07-1212-3BA0-611F72F184D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3" creationId="{72F61768-709E-456B-2DA5-5CA1E7DBB9F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4" creationId="{0F98A4DE-F5F0-41AD-7C57-8ACDBA7EE93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4" creationId="{B3CDC9C4-290C-611C-EC75-FB3A0897E00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5" creationId="{3054D888-4332-AA32-B875-1FB7499A7626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5" creationId="{971F0D8E-406A-6857-8A49-8FEEE1B061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6" creationId="{3F147C69-F6E1-EC76-16DA-D3DDFC31A18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6" creationId="{4AA3413F-40DB-3446-54F5-3C140813B47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7" creationId="{90ED13BE-A1A6-F62B-68BF-853CDEFB3AE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7" creationId="{F49519E7-C2A1-E451-47DB-17348D0EA3F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8" creationId="{2D9BC12F-7E67-D5B9-50BD-F2DBBB9D22F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8" creationId="{AE62172C-B762-81F1-9817-3DF4D6E20D1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9" creationId="{1C69758C-ED14-0730-CF40-502CC321B4A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9" creationId="{6C0A6E9D-1AF8-1353-5636-9364ED7A2C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0" creationId="{5D2BD655-28FF-A1CA-6D24-F17F198EBC6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0" creationId="{B8DB1B92-4F57-18A1-CA38-9D75958DD79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1" creationId="{16C9AF0C-1F78-2890-FB5E-6AD249BA258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1" creationId="{4F04961C-5F06-2553-4A47-CA71C42AAD8A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2" creationId="{6FF038B3-DEBB-6CFA-21DB-85703AA0DF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2" creationId="{B526D9E9-3D0F-BEB6-76E8-7EEB649572C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3" creationId="{720981F9-9381-19EA-EABB-D16BDF5EAC8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3" creationId="{A07C0F9D-AB72-45CF-0D87-472F810309E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4" creationId="{43BA5801-3D7C-9C69-C934-C9DB5814E18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4" creationId="{91F5A562-6FE8-FD62-D6CB-1C1CD58AE14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5" creationId="{460EEA5C-247F-FB7D-B824-FEF25DF5C5E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5" creationId="{5FA461D3-3487-442A-ADA9-18C2B7048650}"/>
            </ac:spMkLst>
          </pc:spChg>
          <pc:spChg chg="mod">
            <ac:chgData name="Chuck Tomasi" userId="79514c44-a18e-4aaa-84b1-18f74099d6b1" providerId="ADAL" clId="{EC2BFB3E-14D3-1E47-AEAB-A5266044DC7D}" dt="2023-04-11T23:27:19.385" v="906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EC2BFB3E-14D3-1E47-AEAB-A5266044DC7D}" dt="2023-04-11T23:27:26.683" v="908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EC2BFB3E-14D3-1E47-AEAB-A5266044DC7D}" dt="2023-04-11T15:03:12.222" v="578" actId="552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EC2BFB3E-14D3-1E47-AEAB-A5266044DC7D}" dt="2023-04-11T23:27:33.435" v="910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EC2BFB3E-14D3-1E47-AEAB-A5266044DC7D}" dt="2023-04-11T23:27:40.302" v="912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2" creationId="{1DC1159D-565B-7460-9879-0EFDA05DA8E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2" creationId="{5B5BEBBA-6060-D328-5AE7-C611A758FB7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3" creationId="{7B823F96-113A-8147-8006-8DA710345F8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3" creationId="{C66927A4-7D43-CC5D-CDD1-AAF4440B53D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4" creationId="{0E017D6A-A5FC-B8F6-229A-4640C33CB7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4" creationId="{F0BC620A-967A-94E1-2160-6725720B30C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5" creationId="{98775526-E768-420D-C90D-53ED4E000E3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5" creationId="{A1AC41AE-8952-C770-BA1A-28D60CF33BB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6" creationId="{30519B2F-F855-A5B5-F19F-C19240D7630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6" creationId="{D648A224-D8DC-6F45-1940-6CAE7A5A783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7" creationId="{B683E461-4E31-EEA4-1661-46637F3E862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7" creationId="{FF08038E-3B0E-B724-DBC3-39BBBFCD43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8" creationId="{163B4784-A7CF-51D6-C268-B5A83B03B2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8" creationId="{CB62C8D8-9674-D4D7-5549-A3E7EC7E8FD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9" creationId="{38FEB18B-0456-4B80-F1A4-5E67A9BD526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9" creationId="{E598EB29-F665-2E06-4EAB-806C850FB6F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0" creationId="{7A99E8D3-0949-4BF1-26C3-AFC3863A72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0" creationId="{D0D291F3-B34B-AC6D-9E28-5102397AB30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1" creationId="{0AA1C0DA-147F-509C-2A92-495C1605F15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1" creationId="{EA2C401F-C68C-1831-10A8-D4D9EDBD2A09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2" creationId="{6076B0E2-E62F-3BC0-0B45-A7D7C8FF49E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2" creationId="{CCDDF88F-0E52-C01B-FC0A-051B9EF3E8FF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3" creationId="{2815B6D0-AF1A-8C10-3DD4-D40706B988C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3" creationId="{A2CEF863-5968-D58B-E397-8F783F38647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4" creationId="{1B5AA3C2-D0BD-1F0F-82E0-1501D96B176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4" creationId="{3170D43D-BDA6-B04C-D88B-07EA1000B675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5" creationId="{9B279EC0-EBEC-350A-007D-B24A79534EC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5" creationId="{E02BDFCC-E140-40F4-664F-6BD69A0AF3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6" creationId="{3746FA33-5D06-842F-4A9C-3554A833D82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6" creationId="{D83F975E-6105-548E-D79A-392E1BA17F6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7" creationId="{767175AE-A556-EABA-405D-7F3CDAAD7D8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7" creationId="{76760CC5-F06E-F6CA-01F9-0AF5669C1D7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8" creationId="{3B1276B0-7A20-6000-9EE3-D454303850C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8" creationId="{90C0B6C0-CB54-388C-F2EB-0208AF6A24E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9" creationId="{D3E12C6F-D938-3E88-0AF5-EB2EF09E6ED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9" creationId="{EE982831-1478-CECA-9688-90DC3F23206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0" creationId="{4381A428-8267-0C0B-CC2B-F340C7B2F97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0" creationId="{F8F7CDAC-3B65-E526-2D51-7421144FB33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1" creationId="{04DB6585-4A72-935A-A4C3-136992AB765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1" creationId="{3B008ED8-835E-88A5-CEEB-070B1140088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2" creationId="{E49F6836-64AA-F145-F459-85F5EA838D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2" creationId="{EB7CBEDB-FD27-36D9-1331-36D4574AF11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3" creationId="{CAE9C630-2EB8-92ED-57D9-B45F7B9D90C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3" creationId="{F4FCD6BE-8B37-24D4-83F2-318013AB78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4" creationId="{35B45027-54A4-09E1-04BF-2B02E760600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4" creationId="{78365D54-A437-AA1E-BDB0-689D55610C9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5" creationId="{3886AF5C-1299-C248-9508-EE3765D5368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5" creationId="{896B9A8C-C24B-4F44-9FF7-3D6BD717FF5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6" creationId="{0F776CE0-ECBE-9AD0-1FB9-325C58EE992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6" creationId="{658284ED-E8C2-49B9-16D2-AFC47B9B64F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7" creationId="{9A59D491-9AFF-D821-E08F-F34F725A7A6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7" creationId="{C64E7D9B-2089-821D-FE0C-FA081B108F9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8" creationId="{39A688AA-BD68-E00A-D325-0425A1BB0AE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8" creationId="{685A00B2-5647-269A-10A4-C083BDBAF23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9" creationId="{36D31F5D-FA15-23F5-C14D-8F92F43E7C6E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9" creationId="{7E17BDEB-E45F-A899-7E00-8C058B9F69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0" creationId="{82FB0E95-8658-78B7-D9FD-60451376DEEC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40" creationId="{EDBB8D83-4C4C-9130-BF8A-3A02EA5DA11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1" creationId="{D677B078-1F07-E466-2A8F-A5217C9E395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2" creationId="{1BD3FBFA-FA7E-779F-1545-64159EF7A3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2" creationId="{224B69FC-4735-62BB-D478-F148D6CFB14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3" creationId="{5465C6EC-9825-1EC6-6235-D1213151B52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3" creationId="{E1F1C757-233E-70C5-2630-4619F2C85233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4" creationId="{159BA8B1-5A1D-0A40-A0F0-6F0111BA8C0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4" creationId="{B9E9BEEF-F440-6001-0D30-DE85F83706D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5" creationId="{1EF56DC6-F483-2187-189A-D59E708477C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5" creationId="{9E06B38F-C18E-5516-16A3-69299EBC3C0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6" creationId="{ECB3C85F-70D6-7253-5146-BC57F2886E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6" creationId="{F3EFC06D-B4FE-F9A8-AC16-1EEF52CF383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7" creationId="{A6E36649-AB52-E3A6-1100-1B947D85E5B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8" creationId="{89C81528-2633-C477-0DCA-7E71C146C68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8" creationId="{E82BAF12-7F80-0216-A8F1-92ABB227094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9" creationId="{7BCDEC5D-D54E-FD3D-3C8B-1EF7100A00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9" creationId="{F68A6D6B-09E4-F9D6-E3CD-791BF55D13C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0" creationId="{409D5F53-0DA5-9EC1-4225-4EB09690BD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0" creationId="{A997FC3D-2FCF-561A-B381-A280B6B6DB8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1" creationId="{4B38CBFA-77B9-2761-6C47-A2D6FD088CD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1" creationId="{81F9F057-79E1-1B0B-8352-8DA50A5164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2" creationId="{752FABEF-F8B0-88EF-E30F-32DEC213518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2" creationId="{CAE76376-0A02-6A4F-900D-84A5491342A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3" creationId="{8358E368-9427-93D3-0BC3-8EA5034448C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3" creationId="{90601026-CBEC-54AA-9491-7BE13C839D2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4" creationId="{4C392930-C69E-2559-2A78-42399EFB321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4" creationId="{50721A27-77FD-2D26-DBE8-03008EA5101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5" creationId="{BEE62011-6796-3671-803F-E2C460EFC31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5" creationId="{F9FE5587-91CD-E923-CDD2-EE6DA9A02C49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6" creationId="{36E19AA8-46F6-DF51-A0BD-67E08DE8998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6" creationId="{3A1478E0-715B-F966-45CD-95854517A93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7" creationId="{0AC1C184-C5F8-83A2-E193-44DF63F5775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7" creationId="{807CADAA-BE21-AEEB-0A68-4F57ADE5D57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8" creationId="{58857343-8BFD-A3E9-B7D3-6EE827FF93F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8" creationId="{EFAE5423-43D9-55DA-EEFA-E11E677EB2C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9" creationId="{2133AE17-C016-8560-ABA8-5A7B7AC5B93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9" creationId="{CFD8EA3D-64DB-2110-931F-7193380E6D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0" creationId="{0D8C66F2-5D1E-0919-30C9-D28BEE7A729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0" creationId="{E0DCFD5F-6A91-E3F7-9C9B-E3430C8404A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1" creationId="{2C963A0E-0FA3-4E6B-9AFD-01D16C0613C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1" creationId="{884A7A05-9C55-44F7-9B28-0191789762B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2" creationId="{98876B65-33D9-B7DA-AC42-1B087657B58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2" creationId="{EE49ABC5-561F-3130-9093-5B3F5CD685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3" creationId="{2FF72E54-47A0-47EA-6006-48C45DC8C25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3" creationId="{99A54B1B-668A-7B37-C873-CCF331D02BF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4" creationId="{1B577399-4ADC-227A-4184-BBD25985DD2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4" creationId="{F522F295-604D-3AA7-EA1B-C20605BC6D2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5" creationId="{6EC8218F-A7B9-2CDF-9EC0-FFE5C2E9CC8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5" creationId="{B7A8D9F2-7332-9D78-4C55-6F5FA6479F6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6" creationId="{48459905-CD25-A992-4EE2-F7F210E3FB0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6" creationId="{50AE40C6-BAC0-801B-6FDD-E673674D2087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7" creationId="{01B2E642-2E08-412D-35C2-C5B9301D242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7" creationId="{7672AE9A-38B4-532C-91EB-91B772FDC1E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8" creationId="{124F7C05-E713-D453-3FD1-84C0644BBF6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8" creationId="{A69F64D8-9388-E279-5368-5271F92865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9" creationId="{35E545DA-D61F-010C-B110-9649B5F2F6C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9" creationId="{8D38DAE5-9CD7-65EB-A2B1-AB403C0422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0" creationId="{50B39746-1909-96EC-7966-1A5EE1DEBA0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0" creationId="{D3F6CFCD-6D9E-1575-BBA9-00222E3B472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1" creationId="{59921DE6-1133-E0F7-21B0-B8B142F4FFB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1" creationId="{8BF2045B-0E0B-4CB5-F83D-21C10E5508A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2" creationId="{403A9C55-7D3A-90EB-64F3-D2599F067F2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2" creationId="{7A6E78CB-BF1E-113B-1907-12E7D699F06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3" creationId="{EA1EFB4D-98C1-769B-DB37-2F1A6F67CB14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3" creationId="{F2E9B253-6815-FD71-CCDE-0CF44EBE7CA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4" creationId="{24F44EFA-65E4-D25E-7AC8-ABCB890A24C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4" creationId="{FBF28FB3-1215-3526-1202-BCC910C455D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5" creationId="{4E6C85FE-F09A-3F85-4B4A-3CBE359D03C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5" creationId="{84B434EF-F358-B95A-DDBB-3A1AD68B6B6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6" creationId="{78C22C06-765C-68A5-6BCD-1720E0D98FF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6" creationId="{EE11F281-7D22-6BFD-647C-B5D45290276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7" creationId="{2427C415-13B7-0156-8D84-2B49A1D0BF1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7" creationId="{EDD6D8A6-FCE1-6381-285B-511318A1E3B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8" creationId="{4BDCBD4E-AB70-91C7-1AF8-599E99AF48D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8" creationId="{DF869C75-A042-573A-EAB8-4F4A03EFACC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9" creationId="{0003D76B-ED3A-93E2-9670-F932A88CB77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9" creationId="{04F1A960-1274-08FB-C905-F3AA3E9728A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0" creationId="{16AD3054-43D6-3F9E-7029-455381A8FCC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0" creationId="{6FF723D7-B0F3-F4F9-42A6-844F351A89E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1" creationId="{094D03C0-05BB-5687-B539-A760D20FF981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1" creationId="{76D316BA-F6AC-3591-A8DB-B701516024D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2" creationId="{4E972739-BC23-370E-C94D-626CECCF1C34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2" creationId="{72885A86-48F9-481B-2B61-6DEFC40C408B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3" creationId="{36DE9F31-37BF-1831-1616-3DE5095A584A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3" creationId="{9ED57837-5613-65CB-1572-54B2B36B889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4" creationId="{BCEE197D-52FF-CC62-3258-DD0E802B927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5" creationId="{73E7695B-C297-A5F0-EACE-D750D430B9E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5" creationId="{FA6E42AC-1246-2D96-B106-3FF99A211A6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6" creationId="{618991D5-37AE-093F-F9C2-67BC64E8C45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6" creationId="{63412E37-D86C-20A6-3351-B660A78BF2B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7" creationId="{23684D91-ED94-ED0A-4CA5-77952F1C287F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7" creationId="{40970F59-FF36-0779-60B7-AFB70AC2E5D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8" creationId="{90033878-0F33-B7B0-1540-D7313DBC45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8" creationId="{B31F6742-43B1-EBB4-9AA5-3E38B39B5B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9" creationId="{15E6425D-5806-AAC0-FCEB-539026947F7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9" creationId="{D101C7F4-E917-6F1E-B696-92171C49059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0" creationId="{D903C8C3-B3D5-6D07-BEBB-28435C90B98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1" creationId="{92DEE834-AAEE-2B50-E940-C375BB61AC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1" creationId="{FDE6CEC7-3C72-9C55-D63B-EF8E8575F67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2" creationId="{043DC4AC-A471-3477-9D3C-C4C68ED42AC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2" creationId="{29D50BD9-7D42-B5F5-4255-5CA378C6098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3" creationId="{49294EEE-46C4-69FB-ABC5-7D49D6E95C8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3" creationId="{7B63DE32-9C01-FF4D-A1CB-5B92A6E0EE2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4" creationId="{94878C2E-E80A-E2C4-97B4-D5EE9DF36B9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4" creationId="{9B8C2578-9A06-DFA4-ADA2-9BDC5DBA485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5" creationId="{43B3C91D-5599-2465-B6D6-EB19FC2E6CF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5" creationId="{BD8CE444-A48F-A577-1EC0-2C643A8F0D5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6" creationId="{82F7DDD8-7A13-831D-8D7A-C8CAE664A0B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6" creationId="{83E7FC69-4A18-757E-4B68-849709FF2CA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7" creationId="{0B14B843-3741-F6E3-49C2-A9B93D0102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7" creationId="{C431D954-7D89-E165-BF57-D5CB15746F16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8" creationId="{38992ED7-2B64-7436-289E-5D47FF30095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8" creationId="{5377289E-280C-0ADB-D4C9-72D8426A52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9" creationId="{1811E214-45AE-13EF-FD0B-4C2177DD00D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9" creationId="{1C2A4485-E91E-0B6D-37DC-F879821A20B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0" creationId="{4E513435-FFA2-4025-34F3-A7D712B8E3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0" creationId="{C75EC1CC-14C3-AFB8-F930-195F3B29F12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1" creationId="{2EB29B47-0116-4F57-2DFF-6383854673C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1" creationId="{AE0E9EE7-2F12-DF92-B9E7-A668EF0D658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2" creationId="{876280A4-F286-97D7-E1A8-0D0EBC5E70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2" creationId="{E1B8C57E-1D42-472A-F767-D5548E4225C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3" creationId="{4BFE80C3-442B-9F53-9AC9-786AC631D73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3" creationId="{AF5F5FBF-0D77-9A6D-0390-F4413FC9518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4" creationId="{6B06FBAB-1D2C-E7D2-902C-9436BB3A62A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4" creationId="{B73CCF99-B2A1-09AF-5EEB-23802DC3E29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5" creationId="{A3D65BBE-15D1-EAF5-891B-7A4C7049F4FB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5" creationId="{EFFC48C2-E9A7-BE1C-BC51-88258CEAC60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6" creationId="{4B0FF5A6-CA7D-C927-2AF4-BE6CFB1849E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6" creationId="{5DDB4EBD-A0C4-37E4-11BC-1B278673E7E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7" creationId="{2CD0B7C5-91DF-860F-7FFC-4B99C94EB44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7" creationId="{B81D2960-77DA-722D-D7F2-BEBD2A7B344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8" creationId="{AE55B3EF-BA26-D03B-7A47-0DD39E9E0D8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8" creationId="{E11D7257-0034-2FA9-8298-A0B46E520A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9" creationId="{631D5465-ED68-DACC-5B1A-8393B93F3C3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9" creationId="{DADC81A3-B927-DB93-5B0A-3E68E4C48FB4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0" creationId="{605F1CDA-3FF8-7CBF-075A-A08E74DBA4C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0" creationId="{A3D5AB2A-CC24-3F1F-4206-1F3C37124FC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1" creationId="{1148FC0A-4EDE-FB49-C846-DA77ADD2B5A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1" creationId="{4A360279-B851-DBC9-9AAA-517125EA6E0D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2" creationId="{7DA0CA93-1689-8D03-7E35-6199CC961750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2" creationId="{D435B203-5023-9C92-F9F0-FBED21815029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3" creationId="{06E1D172-3745-50A9-0C6E-A865797B9B4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3" creationId="{8C8683A7-F49E-1E4F-37F3-550067F7BC0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4" creationId="{5978D0F8-1CDD-B20A-DC3B-112AAD0EB58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4" creationId="{626721FE-6E51-CA70-9616-29E46FD4CCB5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5" creationId="{BCAA5D20-6F35-5707-6A6C-1A7F4B70409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5" creationId="{C8715B4F-47D3-489E-711D-23233926BDD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6" creationId="{73FCE4CD-1E7D-6B84-94E4-FC80DC0BAB5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6" creationId="{9E9D4FB5-C395-EA8C-5106-2FE783936F6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7" creationId="{1600FBCD-D4B7-73CC-4ACC-C288CFC85A7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7" creationId="{643E5C35-887C-3D13-44CB-4ECC356C913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8" creationId="{0ADFF0A2-AAB0-8E56-7D27-B5DF45391E75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8" creationId="{93454DC2-DFC3-4157-DE9B-74B9B992D17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9" creationId="{1B90290A-7080-74A7-B2C6-D7D9B25B24F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9" creationId="{9151EEE6-EE53-4A7B-AE1C-ABA9097DE19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0" creationId="{568CBC2A-3643-1082-2489-9D85176A40D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0" creationId="{E0E2C2CF-B90C-7E5F-321F-33340041A437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1" creationId="{2B6DDE85-7A57-867D-B666-18F882571504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1" creationId="{56E72DAA-3992-BA30-2947-B43D1394745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2" creationId="{3FBB7A70-C087-8D22-2920-2834EEFB01F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2" creationId="{44E9A9AE-3494-DCC4-6070-477B1ABEEC6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3" creationId="{C9DD8B1A-7BA9-136E-FE55-53E6950FF7C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3" creationId="{CB4FF59F-07E7-C7DD-03F4-F3C1232B61C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4" creationId="{4B000092-B800-3367-F564-BBF5FE59FF5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4" creationId="{89AED858-E891-279C-15D3-1ABB383B5B1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5" creationId="{7F68641A-A7B5-8191-FD8F-23704F85620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5" creationId="{D07E1528-C30E-E9CE-3086-B6918CF1C9B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6" creationId="{79A7F08B-A912-B2A2-6FE0-72A444E43D5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6" creationId="{F43215A1-B46D-3218-952E-6471ED631AB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7" creationId="{565E369D-5677-150D-DA6C-973969FF7CA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8" creationId="{0D6B3607-140F-E241-E256-155ABCB5091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8" creationId="{83FDACB0-CD90-71D2-BC71-ECED565A98B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9" creationId="{7E1EC0AC-5B37-CE0D-2016-A45F554C59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9" creationId="{81944B60-6689-3F3A-CC64-7FB8225B7F3A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0" creationId="{15992542-675C-7374-DA8D-D36BC9AFE06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0" creationId="{FD3802DF-9B8B-428A-B2F9-B6FF9EDA1FA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1" creationId="{53C2DFD5-041A-4266-96B9-80DF809CC96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1" creationId="{D5F79D6D-4FBC-1214-A63A-08A35CA9609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2" creationId="{CAD1D0E7-8127-B3D5-F04E-A5947C5286D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2" creationId="{DF184C95-7C46-F1F9-3501-81A5C593818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3" creationId="{CE6C2F20-4C85-C5C9-F668-3955D04E1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4" creationId="{D22E24B0-3A06-155D-DF4E-B4AA2AB5B00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4" creationId="{EFCAE6FE-E476-C779-EE34-525809BB9BE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5" creationId="{006AFA33-0810-23FF-BC9C-7C88C6BF374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5" creationId="{D89E2996-F79B-4D29-CA18-06D2BABCFFB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6" creationId="{A91593E0-E992-4915-36CA-BA186ADB1F2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6" creationId="{E8C646BA-C0AA-A975-6982-B65344B2B74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7" creationId="{783324C3-C157-2149-90DD-FBC572D4A9E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7" creationId="{92F89FDD-8158-7F44-1D1C-3759A54113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8" creationId="{0BD14CB6-DFC6-9575-EA77-84CCBA6114E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8" creationId="{9F998EB4-D179-23F3-9AF3-7E88173BDF5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9" creationId="{E67093A9-6003-7302-CB06-D962513361D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9" creationId="{E73D0E19-B3CD-331B-4B56-2E45C0F83355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0" creationId="{371C8BE8-79ED-FCA6-F6A2-D5FF0FB3CFF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0" creationId="{8E8624B5-65A2-0080-ED2D-726941CF319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1" creationId="{2FC849A6-07E9-DED1-03FC-EA3E0AC2C13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1" creationId="{9B1F80D7-6ACD-05F8-2BCA-5AB13CE3AC0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2" creationId="{8E613949-5CC8-CEB0-73AC-B885C69EFDB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2" creationId="{9AAE458E-1399-24F1-5082-BE55C1E45FF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3" creationId="{56F79B6E-4756-F9D0-0F69-3B862EE0BEC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3" creationId="{621394CA-37DE-9C7E-BC3F-DC43A5D2211F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4" creationId="{6CC023DE-1B35-6DE0-53C9-B0CD83E1973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4" creationId="{700ABB40-2679-40D3-0847-F4426028A8A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5" creationId="{726056DB-15C3-E8FA-A837-18D6CAD2A26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5" creationId="{7EE7CCCC-DAC9-9C05-DF78-93EA5F83258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6" creationId="{1731D139-DD8D-829E-EFE9-96BB937D34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6" creationId="{62388E9E-4E1D-0476-D31E-F0A393F9A642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7" creationId="{57159137-3FFD-926A-83A2-A8DD9E093D9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7" creationId="{DB43911F-3F09-88A7-D63D-BBCB904256DD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8" creationId="{06D5BC2D-0B41-9EFC-DA0E-653EC68E95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8" creationId="{27C17172-0264-337C-C2D7-7390069E2B7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9" creationId="{7E8A5461-4726-B663-9954-507F459B969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9" creationId="{B1A10285-69CC-EE2E-760A-9774E25E128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0" creationId="{8216D49D-E114-5D63-C1D6-16DAD50E334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0" creationId="{FBD3E62F-1D1C-8456-3DDF-EF7FE0F0FCE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1" creationId="{9A20CB04-32BA-AB65-828F-5E49ED8F8D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1" creationId="{A319EA87-E071-C64F-4169-DA66DA99CB2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2" creationId="{3EC29D7B-0CBA-FE46-E159-193D6785D0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2" creationId="{77F1C108-D3C4-64D2-D7D6-B97E0A76FA3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3" creationId="{25A2F272-C768-443D-A33D-E5FC2A9C9AE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3" creationId="{BDC6E6F9-1CC7-E765-1281-46F4089F734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4" creationId="{2941A27A-CE33-70E2-F4E1-CFB0FD0F2D2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4" creationId="{EF2FD07C-B6B0-E4D1-C1D7-08CB8EDA23F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5" creationId="{0272483F-85A4-7071-2415-C6BE4EED2A7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5" creationId="{11115667-F642-8179-8884-55B8A9118BEF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6" creationId="{A2A7C913-26BF-5D46-F37D-6CD5121E9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6" creationId="{DD26869E-D64E-F78F-DF47-5F9A9D6D2EF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7" creationId="{162DECBB-9095-38B2-66D7-770AB3594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7" creationId="{1F79F5F0-7E46-93B4-C45B-1826C8AEB65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8" creationId="{8222F6C0-8058-091D-C407-7A4B5BEFDD7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8" creationId="{D528BA7D-EE67-774A-5702-7E8D73D1C96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9" creationId="{D7B35FA7-7D9A-F943-B4FD-17BDC2C2B27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9" creationId="{F6E240CB-9B4A-244D-364E-AB14D532BAB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0" creationId="{6B6C7F4F-E5DC-E987-4386-D2985017272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0" creationId="{80692E51-94DB-25F1-EB89-DAB17BDB8ED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1" creationId="{E385BEFA-FA92-31D4-7AAC-E71A6A4B055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1" creationId="{EEE07ECF-1D57-44E7-B6A5-3B8010361E5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2" creationId="{1377F3E9-0256-B70A-2EFA-0511DB8285C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2" creationId="{DE648D6C-9517-5573-9ACE-7FE8DE98FD6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3" creationId="{71E47F69-6CA3-68F9-22A4-604726E46C9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3" creationId="{E0BC72CC-D595-F4D5-1873-156EB68219FD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4" creationId="{7CDDA278-FC56-7065-BC27-87A21C366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4" creationId="{FA65B363-C7FE-7CED-2739-DFA35C79E34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5" creationId="{6030402E-16E4-36F3-C11A-1757878A85F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5" creationId="{DFA8C685-96FB-4CE1-DF9C-5C736C1980E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6" creationId="{5861E34E-747A-9120-9230-CFC1770B365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6" creationId="{F6AB5BA7-753B-9D2D-A336-79207936405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7" creationId="{3702DE0E-3590-8658-8DAE-505BF6ACFFB3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7" creationId="{D6276AD5-52A0-9FFA-D9F5-0C8CBF00D0A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8" creationId="{251560F6-332A-E837-275E-F9E28D58389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8" creationId="{B2DEC95C-9216-FC22-3DF3-D53CDA03D3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9" creationId="{BD9005C2-EE93-1A26-05C9-81A16506619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9" creationId="{CE2B2294-6B36-24D0-BD17-835324F910E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0" creationId="{15AB1306-CDC0-BE99-4A40-919BF62EAA4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1" creationId="{69E9BFFC-BA11-FF0C-9DC4-1DA1F9E9A2E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1" creationId="{B1F86AF9-4ECA-2E94-B537-B19883FCA38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2" creationId="{597561AA-E35D-B7F9-EBAC-8333260743A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2" creationId="{72017696-4953-601B-FC23-50BFE27C204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3" creationId="{589B05E2-3F2A-67A8-D375-980A2F5A213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3" creationId="{A34AD58A-C28A-4D2B-4198-297EEB438AF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4" creationId="{16FF0D64-9E95-DE24-A9E0-D4E9D7A9A4B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4" creationId="{CDD41EDD-D478-2DAE-7E7E-A6F46EF4C67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5" creationId="{5242A949-C508-5B77-1BC0-99279157A39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5" creationId="{5EC0447C-BD45-F21E-89B3-09911DC3F9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6" creationId="{36FFA1AE-E5E7-0F84-15E8-4C1811D5990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7" creationId="{290E4E57-BCAD-C7DD-9091-190EA19AB5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7" creationId="{59D7CE2B-EE70-7E90-64A8-31FBAA2DC72A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8" creationId="{1578C969-DDEC-1C2F-96C6-E8DAE7FAB43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8" creationId="{F237C882-7EF0-8782-59DC-0E3C4E4503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9" creationId="{3E0B48EE-663F-C217-2661-B6B39CBFA35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9" creationId="{FE759F54-D628-485C-4B71-A00C6F839CC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0" creationId="{40FCAB7E-C706-801F-7072-3C9F243C3536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0" creationId="{9AFBE149-C732-6C9A-6553-16F2FAEE2E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1" creationId="{781F2797-BE1A-EE52-F365-1A8B784148C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1" creationId="{9DE1967F-2104-8F09-D2CE-22314698D22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2" creationId="{1999BD68-295D-5D03-7245-180DF6421F0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2" creationId="{AFB4F32F-EEE7-BC71-5401-755C15C520E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3" creationId="{74DDBDC4-DF48-F65C-C20B-94B64085DD4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3" creationId="{8653D72F-0934-A357-043B-3AE85113199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4" creationId="{3876B04B-D14C-5EEB-6D5F-D5F7C35EAED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4" creationId="{80D2EF1B-8C90-54FE-A9F9-849A29E735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5" creationId="{48AD0A93-3B25-8A2E-1ABC-FA196CF949B0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5" creationId="{D9FFB0DF-5E6A-6435-6024-1C04AC958D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6" creationId="{13F80FA1-63AF-5CEF-30DC-5E812EEAE7B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6" creationId="{C243CF04-7D05-F721-5AD8-25F85EC0F12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7" creationId="{0DB10B05-0C95-6C99-73F8-14015F216B4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7" creationId="{A5B69BD4-ACDC-EF7F-1F58-FB6B9D43F3C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8" creationId="{6E0430FE-0E4B-5320-099A-465DD128915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8" creationId="{E3C10796-B10E-D9A4-B583-6B32E1D5E87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9" creationId="{2F98B0D8-5312-165A-B70C-23538568A5D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9" creationId="{36A39C3D-2792-B617-C67D-C5336D801ED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0" creationId="{4B6AC167-8569-648D-4647-67723A2DFBE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0" creationId="{C8707DD8-66B7-D9A7-857A-5AB69FAC949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1" creationId="{0E82E375-8C74-86C4-ADD8-31C10E055C6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1" creationId="{2EAD361A-7FA7-EF80-D117-5E6F1594672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2" creationId="{44273904-012A-1BE5-FC6B-7641372FD4F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2" creationId="{E9F6577E-AF7A-D91D-E290-0B7BB1C55F0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3" creationId="{327958E3-5D19-EAA7-60D9-FE1608EE429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3" creationId="{DC8A9EE7-652C-A81A-5E34-7864B3BC45A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4" creationId="{5008246B-FA03-0639-FDD1-141837BB455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4" creationId="{70EB38E0-D371-61C6-24C3-9B000538DF6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5" creationId="{1CDAD141-A0B0-9E1D-84A7-7E25D9D649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5" creationId="{1F113299-FF5C-23BE-DE3E-17DC770D6EC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6" creationId="{05C7090B-D2FA-7C11-1EEF-23000F68D5A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6" creationId="{607CD3D1-2ED3-0247-7073-AC943C123E9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7" creationId="{43E4FAB8-3706-081B-D775-3A13A765F969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7" creationId="{93A6AC8C-FACA-4EA4-E7F5-923F72760E6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8" creationId="{0AB31042-1D01-C279-12CA-B9634549550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8" creationId="{DEE6E657-A3A6-5547-E535-A9D824B3D91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9" creationId="{7BE1D151-F7A4-5813-CBB0-5181DD38744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9" creationId="{9AC30992-9081-9B6A-B593-E3794DDD9F0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0" creationId="{51543C88-AAC7-0244-90FE-AA765D1B6AF2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0" creationId="{C14313F7-FCC9-2FAA-054D-ACF2A35AD8E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1" creationId="{C5A6BD95-E53D-CC68-5987-EDC42674B6C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1" creationId="{EAFF1F43-BB57-B0BA-6B4D-16AF5F82002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2" creationId="{69540454-C9EC-2F66-48A9-FD7145126BF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2" creationId="{B10C324E-061E-2C4F-D1FE-47A1AB6CE91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3" creationId="{357FC23B-A971-1C4A-2F90-1B24ABF8B802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3" creationId="{EF28AA5B-D4E6-EEF7-CE69-FC319142F94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4" creationId="{DD1235B0-AF36-4293-2EF8-4CE3E60D31E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4" creationId="{F6A36CFB-2C54-0FA6-AD36-6742792E55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5" creationId="{A1264737-0B7E-751D-135C-92518F53C79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5" creationId="{C15A9CDE-11C0-C90C-272B-F0903C7A5BB0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6" creationId="{6D6A43ED-B85B-C4E7-F7EA-C21908CE50F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6" creationId="{AD56BB11-F5CC-571E-14AD-05FFF73B553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7" creationId="{4835D61C-4C14-7FD1-333C-EE6166B28AA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7" creationId="{A26131F4-4F9E-D1E8-23B7-4BE5C87BA9E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8" creationId="{40A0E98B-67BB-6319-1FC3-01AC95A8745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8" creationId="{896D20C8-F96B-A987-BD34-0035CDC53C1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9" creationId="{11428B82-D583-16A5-EA1D-9413D5B7A8A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9" creationId="{DDD0D5E7-E1B5-1A23-09CA-22FB9E3E76B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0" creationId="{AC7BB028-D7BC-9877-84F0-48FDDFFF408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0" creationId="{E3571E09-E2B5-C2FB-8C02-CD496471D7A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1" creationId="{1EB38586-A9C6-2F53-08E4-799AF99535C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1" creationId="{9F82C697-A4BE-0D65-0362-2C7CA9CFB5B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2" creationId="{B22B132E-CBC9-C2E3-476A-8261E038C7B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2" creationId="{BB8D2E83-BBD1-9736-6241-35D524C36A4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3" creationId="{52BF9776-11DD-0FA1-527A-92AAD9A5CD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4" creationId="{4D3BCF75-CABF-D5DC-BB3A-3D42AA4D282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4" creationId="{A42D3CC7-87AB-F67E-818E-BBF2485F7A7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5" creationId="{7FDFF657-5D03-F886-4739-6901B1325F5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5" creationId="{D943C80B-190E-7FD7-82D6-EFEF8BC7093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6" creationId="{1D41FAD7-0420-949D-3220-8BA7D0B5A7E1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6" creationId="{77FEC14E-A511-B6EA-D55D-2C04DA45FB37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7" creationId="{8751159B-8BCC-C87A-0E7D-DE487539745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7" creationId="{BA8BF667-4BA0-B984-7621-0CA11F7BEAA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8" creationId="{109EA914-98E7-8911-980A-3E893A62259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8" creationId="{30D12076-76F1-21DC-7B69-405D5E47E76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9" creationId="{96D22B4A-4B7C-9BA7-3366-EE705DCDF11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0" creationId="{2B267D1C-3A7F-3FFC-4C40-BB79F1254681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0" creationId="{F6B80A83-7915-6644-D813-2DE29DF03F90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1" creationId="{281EE78D-4344-6360-7AF8-DB44D7120C0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1" creationId="{9FB51413-B5A7-544A-BBD1-F67D00BB9EC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2" creationId="{3CF0C1E2-1214-F9F3-5373-ED07E6AE3AC8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2" creationId="{9E177778-7F89-4F93-50FB-EF12917998D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3" creationId="{946CE251-11BD-2B3A-2CD7-87D34726100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3" creationId="{FB818DF9-345F-A47F-AFB8-BDC4A6937C1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4" creationId="{7FAF013B-5120-359E-1EAE-B783A7A956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4" creationId="{9FB0700D-3A5B-2B5D-4A4D-416B3E3B8A9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5" creationId="{3D9B72FF-E687-44E2-2839-48108EDBCAC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5" creationId="{F8210830-F62F-2648-82F5-7379D730B63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6" creationId="{3D1D1F8E-B066-FE94-AC33-DDFF6B353FA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6" creationId="{81BE86A2-896B-9202-DF71-831847BF190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7" creationId="{4089BAFD-747A-1C90-9163-541C6C1AEF21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7" creationId="{EEF4590C-4217-0990-ADD1-6A9854D1702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8" creationId="{834AC7BE-D6C3-A3BC-CD00-0E09F5193DB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8" creationId="{A9C4E850-A81A-FDB5-1DBC-650BFB5973AF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9" creationId="{3808C41B-47A5-6657-E43E-4F9920CF6B4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9" creationId="{85D529AC-6B73-48E0-3F38-DC9F89F7077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0" creationId="{0F37B805-96B6-84EB-3AEE-9A7F59B1CA3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0" creationId="{D758A2F6-BB94-238E-AA8F-A05D438F7EC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1" creationId="{06A26CB9-F1D1-2D45-5D75-23D65527125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1" creationId="{B14FD614-D3FF-99E3-6461-9B33868B1F6E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2" creationId="{810A100A-D56C-61F1-B185-D6B42F74EB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2" creationId="{8F66DC21-20D5-8F5D-EFE5-7B614C5B52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3" creationId="{6764AD01-79E6-770B-D2C8-A11679BB1FD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3" creationId="{C45C9299-1902-E363-CD8B-24CF823F60A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4" creationId="{5DF2F363-D9B1-5BD9-CAD5-1E7DEB22CE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4" creationId="{91C74690-B33E-4895-1FAD-8AB3A593D02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5" creationId="{69FEFE3E-1432-D816-6B31-FC3B3DE62CC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5" creationId="{D16739CA-6F25-351C-C8D1-8FCB8A8CAA42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6" creationId="{755B9F22-6F45-203B-5B73-24D5F6CA08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6" creationId="{F8C30285-8062-4AF6-74D4-358B0B0C086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7" creationId="{110AF50A-6E0C-FE6B-3256-339692DE439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7" creationId="{F5B428DE-E9B4-0865-633F-8F2292EA4E2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8" creationId="{742C16F8-2128-8CE9-9F1E-3BC0C8DE98E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8" creationId="{B0FF0C0B-F735-9392-FEA2-9F7F4D652D9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9" creationId="{0661958C-597A-D30E-0615-DF46468D674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9" creationId="{5B5A55FB-A76C-2D0F-CBF0-870C296ABEC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0" creationId="{A2809824-F274-EF09-755B-850DDADEDF3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0" creationId="{E3649A98-6C66-4F11-72EB-8254B040C21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1" creationId="{6AA97CF3-B886-94F2-7515-6F86C6C3DBB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1" creationId="{A1EEAF7A-371E-99EF-7E3B-C6197C86B69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2" creationId="{2415C8E6-3DF9-9F7F-1625-66EDBB2AF2F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2" creationId="{C028C075-7572-B4BC-E79E-B2CB3231C54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3" creationId="{4BD523D0-5878-EDEE-1D4D-693C222E029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3" creationId="{EE9F8278-0736-EB6F-A1B1-21B19FEE5CE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4" creationId="{BAAFFCDD-A294-90AB-F1AE-43555C0D4E9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4" creationId="{CC32B665-4AE3-AA5F-60EA-9E576229904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5" creationId="{30FCF2D6-3DF7-8591-3ACC-4EB7328DE97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5" creationId="{7DE83762-9A41-B12D-2073-C1C62D6440B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6" creationId="{2B85F070-5288-C1C7-FD50-A31C1CEECBAC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6" creationId="{B765444E-2C3C-447A-CA5B-3CE9A9BAF02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7" creationId="{43FE6D34-EC05-902B-DAD8-EA16E0FB2DF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7" creationId="{4DE2C4EC-E3FF-ED8A-4C8B-EABB73DEC6B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8" creationId="{7174B480-77D5-7A4C-A338-9EE336B21E5A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8" creationId="{CFEBA253-1792-46DA-B3EF-C64E8BDDD3D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9" creationId="{34922508-3985-9C58-2B32-10BA4A81423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9" creationId="{A366CB47-E7F2-2AF3-9C1B-EB661844000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0" creationId="{C07F4A76-31C4-ABB9-4D4D-212F05019EA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0" creationId="{D5D0A758-1882-B0A6-40A0-84E4E4FC7E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1" creationId="{AB4064DD-0813-868E-6E51-4B2748C99FE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1" creationId="{C7C730C3-D9FE-2F1C-E08B-8899842A09E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2" creationId="{281FE187-6875-182F-85E5-00F34B73C9F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2" creationId="{4C17D7F2-399C-2DF3-9F80-70A8BD3622A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3" creationId="{174163ED-ECD8-E6B4-AE72-C8ED9A6978E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3" creationId="{6F96B821-E9D1-5AEF-8BDD-E53D765A07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4" creationId="{26808F34-F3F6-9D24-3E15-1984E3D47CC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4" creationId="{C75FB49E-7E68-38CD-00E1-7590123C997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5" creationId="{35CAAD6A-E266-33C4-27AB-EEC9CB28969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5" creationId="{4FE1C53A-649D-656A-5D5C-92C1FE80B4A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6" creationId="{72EB29AF-5186-72C0-5A17-B38F671751D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7" creationId="{812AF69F-C68E-312A-2199-5F401D71CCE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7" creationId="{E802B78E-B079-3EDF-69A1-772A7F9A71B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8" creationId="{39EF655F-5332-6641-8715-F1B00416A9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8" creationId="{791B333D-D104-37F9-D12E-52E61FD7A8D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9" creationId="{21E370A4-E4E1-96D6-F634-982DE50CD4A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9" creationId="{2B9BE753-C5E3-419A-794C-09765FCBE95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0" creationId="{95C549BE-129F-AC14-8464-DF966D9251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0" creationId="{D6FA4C5A-4F70-3DEA-ECA9-EDEEF534C96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1" creationId="{C8A347E5-A16C-BAC5-C705-6D634274E2D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1" creationId="{D08F786D-000A-A595-7BD7-A777AB5E3B2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2" creationId="{5FAB50FC-727A-13B6-9B8E-52764EB03095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3" creationId="{0976595C-6EF1-2703-8863-F988B28E52F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3" creationId="{41BE82EB-56A5-248F-75AF-20FC2D0659F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4" creationId="{0CE2F9EA-4B30-573B-FBA1-9276CCBDF5E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4" creationId="{CC4A936F-8CAF-721C-124F-421ABCC6758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5" creationId="{0561D671-6B31-CE5F-DFF6-AE5D21D0893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5" creationId="{D5A775EB-144D-F689-4A2D-3809D09B5A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6" creationId="{4ACD1FD0-A67F-F16D-C7EE-50634565F1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6" creationId="{524E93DB-4856-8E20-23AB-6C81213A638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7" creationId="{2749C1E5-9977-FF2D-CC73-FDE450AA8A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7" creationId="{EEEB3192-E2FD-EA2D-D3DE-B87DDB97FC9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8" creationId="{0F952AF2-5FD1-1227-0456-FBA9B2384D8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8" creationId="{DC87EF03-C653-1D9C-0ED7-488AE24FE04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9" creationId="{863A1177-F450-9DF0-7426-C0E01F76062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9" creationId="{E13564C1-23E9-E49D-4292-F2E27B6CE78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0" creationId="{7805887A-2E1F-4B10-A971-152BFA6E06E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0" creationId="{DE887430-C69A-25AC-8767-4B821DD32D6F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1" creationId="{434FF853-F9AB-9AA3-F607-FCB071BBF62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1" creationId="{8786FA6E-3043-9C0F-186D-37373476CD5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2" creationId="{2987472E-C36B-C5B1-BCB8-629B8E581B2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2" creationId="{DD31FB3C-41F0-3A75-5B77-04845184EFB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3" creationId="{70A9619D-CEB2-CDB1-27CB-5806112D01E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3" creationId="{C722052E-4479-E4C1-B258-762FCFDFAAC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4" creationId="{077C7DE5-136A-D34F-2703-7E43882DE7DB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4" creationId="{33D54EB3-FC87-1E25-6EFE-D3A7F860D07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5" creationId="{5CC6A605-31B8-3B0A-8B71-47815C5E800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5" creationId="{A5C3B69A-A690-6305-96C8-25880192DA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6" creationId="{946A7E8C-444E-E315-37FE-06793C943FA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6" creationId="{ACD0C6CE-8180-A6C3-F31A-8F25F4FE84E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7" creationId="{34648193-38FF-824C-9AB1-51512D8EF6E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7" creationId="{8FBD16FA-AF4E-720E-E017-E256086CE66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8" creationId="{32F8243A-2FE6-41D8-A7C1-CBFDA1539D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8" creationId="{490BB498-CC37-9984-52FD-E1472976517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9" creationId="{06BBC543-2E23-E91A-93E5-59859D66586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9" creationId="{98D0ABDD-0839-B545-3B61-B84C866D718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0" creationId="{53E92D9E-983F-86B7-4ADC-6EF007EE37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0" creationId="{99DBE1CC-BCFF-F76E-616F-A23928B09EE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1" creationId="{0C779633-628C-8F52-D179-A291945B34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1" creationId="{3F2FA749-F96C-138A-DB59-1CAB3AB494A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2" creationId="{03023411-D019-B4EE-9894-186EC7938E4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2" creationId="{835ECF8C-0B6D-9C90-2E85-5E664CD9C0C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3" creationId="{2077BAFD-9B09-C306-1B41-73CF0CA5CBC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3" creationId="{D38FD130-F854-1C2A-2CBD-E10ED0B1111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4" creationId="{9CE17397-2A2B-F6C3-4BF0-B579C3D30D3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4" creationId="{EFD85E27-06B5-9085-2609-9500E8F8BED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5" creationId="{324AFAEE-D166-7491-F69C-5802D1E8F4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5" creationId="{95030ABC-8CAB-A198-41A3-923D11E2CBE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6" creationId="{04E7CEB2-3D88-E24E-7091-3021502B9DF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6" creationId="{E3CCBEA9-E58A-6EC5-30EA-8546AA20E38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7" creationId="{2463722C-0817-9D64-9F32-60FC9B60549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7" creationId="{6BBA8701-4128-4289-DB6F-4462CB271B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8" creationId="{14E58C3D-3D3C-DE98-7251-DEAB6A5958B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8" creationId="{EC5AA8C9-47F7-6D4A-3936-BB52274B335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9" creationId="{6E1887E3-E2A3-D8F0-1F13-E4221777B49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9" creationId="{F54F0961-28E0-8DFC-095B-D977C5B91048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0" creationId="{BE014A95-3129-F9C9-2595-E73E7FF7FFB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0" creationId="{CCF70ACF-1E2D-317B-6BC6-E6E3EC9C5EB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1" creationId="{6515B6E7-2C05-6347-D24A-7B1649F8070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1" creationId="{D415E19E-28AA-31F4-A3D3-C65630CC80E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2" creationId="{75DE66F8-9DCD-469A-65F0-62B94C54A0C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2" creationId="{B1A5D6AF-313A-DC3D-DC91-B16EAFED0DC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3" creationId="{3746B367-C8C0-B0F1-1793-FCA0E058C74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3" creationId="{7394B42B-BFCC-3AE8-6DCE-0E141297956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4" creationId="{706306B0-EF8C-A00B-CE10-C80C1BC20B2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4" creationId="{9CB0007B-E84F-363E-D7E4-A4009535C9B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5" creationId="{21D6D9FC-66E0-24E6-46BC-D3C0B1B8A44D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5" creationId="{944ACE69-DFFF-9916-D434-2486520A106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6" creationId="{3FE8EAF7-13DF-765E-1A45-3E39433409D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6" creationId="{96F287EB-FB8D-F45E-6073-69D4FF15DB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7" creationId="{921901EF-BA8D-C070-03A2-29FC6449920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7" creationId="{C0E8727A-7227-D59E-CBC4-CAC24A8D6C8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8" creationId="{0688D249-79CF-1578-A8C6-07D40C58741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8" creationId="{ACDB4A91-AAD1-1F4A-A5AD-B97B1F7D546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9" creationId="{1DCB7A00-9A8B-4081-0B30-9C028D3A58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9" creationId="{699BD3A2-6B40-49B6-BD25-45DE90CE9EA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0" creationId="{43540F19-9582-4839-D478-AB1BE5EF480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0" creationId="{8BF76DEC-62EE-2066-FE21-F4574ECCE2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1" creationId="{417D6C01-F61E-5723-2172-C3BC842579F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1" creationId="{87D5A3CC-C3F3-0EC4-E9F0-99D64C60363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2" creationId="{6709F74F-DEFF-2134-10EC-0CC8418BD1A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2" creationId="{882D77A6-C86C-5F98-7F42-13D57AE72C6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3" creationId="{7A7AD5B2-D252-2591-8B9D-209ED7A7BBA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3" creationId="{D48A22A4-225E-1C03-B977-0C84751F35D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4" creationId="{42F8B9C2-16C6-42C7-A261-6BD151F8248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4" creationId="{FA5D99AA-9F3B-3C3F-D277-C36F4BFB914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5" creationId="{672A4891-92F2-9CCB-6746-CD8900121B0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6" creationId="{CD5B71F3-2F53-64ED-AC0A-16111C340C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7" creationId="{C6C7F997-487B-D407-FC27-B0D84E2EE77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7" creationId="{E94067A8-C574-51E7-4F8D-A3C40F5EF338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8" creationId="{56B399E8-B962-752E-5F41-C6D44207C29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8" creationId="{DE35A01B-4455-E20D-0D71-9309E187964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9" creationId="{3A0A3958-A7EB-6BF0-BD3E-ECE5A314CDB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9" creationId="{C6F0A074-2127-6A5B-5E07-BE6C60EFFF7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0" creationId="{65E58CB7-BC3F-97E1-AB4F-8EC97385AE4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0" creationId="{C6311416-C4C4-BD1F-934E-857F5B620DE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1" creationId="{3991EB10-8C0F-CC52-3C5A-73E65FE0E12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1" creationId="{99075D71-63DB-B043-7EDB-7AD98B1E74C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2" creationId="{925D7965-1C32-87E0-AA6A-2C05852262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2" creationId="{DF39C16C-25AB-5984-480D-880BE0EBC7E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3" creationId="{5968C5C2-18A7-37EF-451A-D291FE50C49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3" creationId="{C31E63CC-A93E-94F8-870B-826249998A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4" creationId="{6EC41FA2-4FC7-18BF-3C5F-1E5BD4EAA89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4" creationId="{7908F303-EF84-91FF-7AB7-6D50EFD53C2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5" creationId="{4E5EF4F8-8095-8445-96CB-8B9E8CFCD39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5" creationId="{C39DBEC4-8061-46B2-67E4-2CE9A9A850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6" creationId="{11EEF080-3337-9B90-1F43-89621FF97B4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6" creationId="{A259F033-B201-B7C5-9FCA-382F5611BDC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7" creationId="{86ECED90-4206-727C-4E9D-08B2D39D048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7" creationId="{EC148B72-3A9E-8D6E-1633-155B917B708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8" creationId="{68D382D2-CD95-E506-01A4-4D24453C555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8" creationId="{8F7E1E6C-6D97-64F1-4432-F1B2A3F4755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9" creationId="{18642FFD-612E-8B80-63E3-7BED817B2FB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9" creationId="{A94BD1F8-4599-144D-2AEB-7DA5907DDA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0" creationId="{E064E418-A3E7-7B82-5C7A-054267F90DC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0" creationId="{E5958FD2-7099-FE98-6D1C-933A344627D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1" creationId="{584DED28-3DA2-C09F-F4E5-FE267DACA53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1" creationId="{B4360006-3E2A-F81E-2858-932100B6668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2" creationId="{09B816FC-80BF-FDC8-103D-AC223481A51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2" creationId="{4688F10E-176B-9CA8-6A64-F3B43B57BF7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3" creationId="{916D29F0-AD25-0B71-FA42-CB523D076A2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3" creationId="{D436BA5C-6882-2871-3B21-7AD03B348D3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4" creationId="{1EFBDB55-5348-228F-F2E5-5DBD07C6507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4" creationId="{35A0EC3C-902F-C6A8-D9CC-A690286859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5" creationId="{C9F6044B-A4AD-7D20-2732-BC7C4FCE4AD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5" creationId="{D0E9AE95-609F-D81F-5BAF-2B94881F086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6" creationId="{22717E85-3A67-E5EB-BBDA-9CD279453C87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6" creationId="{750E9981-31F8-445D-5DF9-43EF4F9E70C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7" creationId="{76928B51-D81B-D1E7-C096-0BDBBF0FB9B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7" creationId="{84E2B885-22EE-DD62-C2BD-95C5528A56A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8" creationId="{736A2FA5-6EA7-632B-2844-7802F9D6D1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8" creationId="{797DBDA8-E9B7-718B-AEDD-65EE07564CF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9" creationId="{7691B958-7894-E4E6-662E-12CE1364D02F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9" creationId="{E5B9D3FD-3507-5F53-B9FF-7B4146C6D32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0" creationId="{6E760535-ED7F-B766-92C3-C4A070F45E9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0" creationId="{70145258-6B0E-0637-FD57-633674FF487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1" creationId="{7EA85739-6B81-D8A0-DA8E-1DF52A9CBA8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1" creationId="{BFAFE32C-F85D-B20F-1741-62EBF39801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2" creationId="{F48475DB-9A49-A7DC-1E59-473A4204265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2" creationId="{F5ED88E7-137B-FAE6-DCF5-443A87343A19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3" creationId="{1946F1DC-29DC-2B7C-3B48-936F695AB74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3" creationId="{B4127E67-3835-748C-DCD0-4BD8E951F93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4" creationId="{692E93D3-84F2-F67E-0E56-4053C9EF74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4" creationId="{EFFEB89A-6B11-4865-01DD-80DF0102434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5" creationId="{1E944210-2552-CFF5-9102-334338CB488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5" creationId="{825607EC-12D4-9220-40F7-27BB7A099A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6" creationId="{B9E6E261-BC8D-493B-6CA0-50095ADEAB4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6" creationId="{D972619F-C5B8-B3A4-43F1-3500A8F1371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7" creationId="{6116288E-41CC-55B3-A1C7-E6F3BD0584F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7" creationId="{78AE607C-6368-D6E6-66EE-E28E26F604D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8" creationId="{6EE8258D-9A62-B001-7DBE-D6EB7339E6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8" creationId="{EF5435C7-E414-1646-3B85-BDBC97408CE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9" creationId="{169836A8-2A90-5F61-277E-C30A5231371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9" creationId="{CDFAB152-00A5-170B-E0AE-E892291C97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0" creationId="{23E5ADA4-BE70-4964-BD3D-384205FA44F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0" creationId="{24F08BF2-A0FB-1C81-098F-184E2CC3A45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1" creationId="{2182B0F9-0326-41E1-64F6-065D7D554B50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1" creationId="{69BD0D54-26D1-F4CD-2F2F-5AAB4A397D0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2" creationId="{8D10F7FD-FA3D-F05C-DD87-94FEC70F5EB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2" creationId="{E84FACEF-C8F6-9CFE-3DDD-2677A31B05A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3" creationId="{078517D7-030D-9815-8FCD-C1E676172C4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3" creationId="{E830D438-D5E9-02F0-0152-61CD652DA4A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4" creationId="{2950AF62-45F5-E134-5D32-20E7758EEB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4" creationId="{6BDAA998-FC0A-9C54-3DDB-F72E9020FA6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5" creationId="{1A56AB1E-AE95-EFF5-917A-658362D2F2C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5" creationId="{8D2850D7-2E3E-75BE-CEE4-E2BA0C6EDE61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6" creationId="{08E31DAB-F293-06D5-4BBA-1858F47DF40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6" creationId="{50E79827-B77C-95B3-EB80-052CE8B5667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7" creationId="{38E90112-6A4E-8CB3-C77C-D730FD37AC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7" creationId="{9166A4B2-CAB8-1E1B-C1D5-6D92BED30DF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8" creationId="{73209F33-3808-9DC3-9CA4-5A2CCB64295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49" creationId="{E41C52EB-1B89-0E4E-5D27-5590811FE4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0" creationId="{442CDD2B-707B-8947-04D4-1E70691B6DC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0" creationId="{ECD8C8F2-B4C8-B698-85A7-FEB1D4B043A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1" creationId="{33E62613-6600-854A-EF2B-BDC17DD561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1" creationId="{F4644B8F-5C50-FD1E-ACB9-3AED1FFF41E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2" creationId="{2935D6FB-1F96-B6D9-8514-C6B8F87919CF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2" creationId="{F1B00E82-FB9A-F8E8-61A2-B993A916D6A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3" creationId="{0E5FD9FE-5BA0-EC08-63E0-C9357CA671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3" creationId="{F13B9800-65BF-CA91-966B-D52B8CDCB6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4" creationId="{30A9B63D-9064-B4A1-4815-98ED80D24DB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4" creationId="{9DC2094E-1DFB-2557-22F4-B6DBBA579241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5" creationId="{11E21D81-9562-FD0F-BFE7-EB3ACCFB3E1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5" creationId="{2D812BA9-71AC-3977-20B4-BE36228C93D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6" creationId="{9949402E-FD50-EA69-F290-C47979A128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6" creationId="{EB9AE330-6D31-1D8C-C034-DA9A23355C2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7" creationId="{28E93A82-09EB-2472-18B8-205837E4ED5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7" creationId="{8690EA15-4CA4-7B35-9048-EF88880E6E1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8" creationId="{0174FD6E-B21C-2A40-476D-023F1C6576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8" creationId="{99FF774E-E2D2-CF8C-0229-98EAB6B8396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9" creationId="{42EC759E-3B00-A9C8-7420-19E502D929D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9" creationId="{EC0272ED-A9E1-0890-6BA0-A204B4DF968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0" creationId="{1D55517B-DE02-D481-8171-8C1267080FA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0" creationId="{211076C4-B286-E318-B34A-4A8FBF42CFF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1" creationId="{097FA359-5C0C-4734-9A0E-FC373176008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1" creationId="{A66F42A2-96C9-7E31-F78B-13239A60CA0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2" creationId="{33E30815-2A2B-DD10-7C2C-2729681645F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2" creationId="{8BAA54C7-46B8-D10F-A7AF-C3D7CCE4C30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3" creationId="{54A823D9-60DA-8E35-305D-11A3D2D994D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3" creationId="{83080E55-23B2-FEA9-D1DE-EAD3997A6E0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4" creationId="{0F559A54-484E-61C6-8F72-4EA26A6F3901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4" creationId="{5A93B5BD-9BF4-D4CB-198D-8A38996F080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5" creationId="{BCEC14DC-7826-9677-070A-D6F16495569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5" creationId="{DB0EA4E3-BFA6-2636-196C-B4978842A82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6" creationId="{2021FA3A-5FEA-A026-B86B-052647CCF28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6" creationId="{8F52A6A3-CABB-18DD-C8D4-1836C4D4904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7" creationId="{59384544-5A62-E9B1-7B14-0DC70BAAB02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7" creationId="{F6206854-6384-8DA7-C9AB-56E11C73AF6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8" creationId="{8CAB94E6-16C9-87A4-5C02-DC06ADD5167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8" creationId="{FA5026FC-FC00-7E5E-E836-645E73B2979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9" creationId="{30ADCF44-FA29-788B-4184-37AB81ECC6F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9" creationId="{8CF9F103-F0B7-2117-685C-5203995CED4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0" creationId="{CC1C14A0-F7C2-00AB-004B-EEA2297A20F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0" creationId="{F8462468-1C47-E731-9F0B-D765FF12A4AC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1" creationId="{88AED611-8E28-8C70-FBB3-9E2D62B063B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1" creationId="{AA37F4A1-53FD-B13E-14B1-09DE0A76BFCD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2" creationId="{0A626513-BA7B-A7FF-D4C0-EC4E380FED80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2" creationId="{87A40E2E-D7C5-7838-E0BD-9E24F011C00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3" creationId="{37750C28-8DC7-3CD3-CA16-7DDBDCEAE5D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3" creationId="{A06088C9-DC98-87A2-100E-A6524959720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4" creationId="{3C27D3D3-B6BF-693E-D12D-1208D21A2B8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4" creationId="{597570D9-6201-EBE4-62D8-BF57B9F4425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5" creationId="{88F7BA49-FCB3-70C2-4F6B-0CF06732CD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5" creationId="{AFA8B08A-CB72-7C8C-4746-76793B4BD47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6" creationId="{6F380704-430B-520F-5A02-10F46D6AA6A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6" creationId="{AECC792C-28AD-007E-6E52-17921F7C34B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7" creationId="{7E1A71F2-2D9D-699B-943E-2E2A62175CE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7" creationId="{8C86FE2E-83BA-A7AA-DF57-499137D1D43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8" creationId="{5725463E-9AF6-ED3A-45EA-E292EAC174F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8" creationId="{B1AB7328-7EF5-CF33-81D4-65C68248616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9" creationId="{56DF98AF-2D1A-89B8-0ABA-E6EB0A0FEBB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9" creationId="{9767DF4A-8D91-7A23-12F5-837F1F702A7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0" creationId="{D24F7171-21FE-DF00-E521-91F03CD883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0" creationId="{EF863C57-AB67-CE45-1184-AF5129CC766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1" creationId="{C341F537-341F-F92D-3AC8-47D3E6DE32E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1" creationId="{FD2D0411-8B41-2CB6-652E-2922A700990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2" creationId="{001C1E48-6D15-A270-F109-9713DE3984F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2" creationId="{FD50A55D-72A9-2268-D79F-A07052C02B4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3" creationId="{17161943-AE62-96C5-17C3-1FA85DE446A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3" creationId="{F4995AE2-D5AE-E614-5B78-602C9FD0BF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4" creationId="{52B151F8-04BF-15BC-6C3D-5741A9F513D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4" creationId="{53D4A513-1885-AD2D-8D83-EDC540BB444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5" creationId="{2FCDD655-568C-200B-37FD-44EA6D9EEEB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5" creationId="{CB07E9D1-36AA-A593-C49F-3DB84570121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6" creationId="{0E50F5F4-69DC-541B-4383-4B5C97BBAB8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6" creationId="{ED7FFA36-514A-DBD4-F759-9AC9374BDD3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7" creationId="{967AB59F-B069-A8BC-98A8-8FE5F600485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7" creationId="{B64B5124-2B8E-0152-E657-B8B49D90EF3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8" creationId="{CC2C4CE1-7EDC-5576-9559-7A7B4F679F8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8" creationId="{E1A10F96-D812-89E1-980A-585110EF632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9" creationId="{3675CEBF-D477-E1F6-7BCC-ECE46319292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9" creationId="{87C12A7A-E8C8-64BF-FF9E-CFC08180464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0" creationId="{1AD35C97-1776-71D7-1CFA-E577F78BA31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90" creationId="{B4CE27F1-9E56-5C5C-1929-EAB66244BE4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1" creationId="{9C110C5C-4B4B-17BE-D3B6-C3EB30050009}"/>
            </ac:spMkLst>
          </pc:s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8" creationId="{73AA58EC-157F-90D1-4ED9-99580739205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8" creationId="{9F3875BD-7902-9264-9726-101DE18D6D00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0" creationId="{1D4FD639-CCBF-0B0A-F443-D21A00BA2A26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" creationId="{369384F1-2A2F-AAB7-FF35-2AB4E01EF2F1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13" creationId="{D5854D4E-407B-BC32-6CFC-16DE41769075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14" creationId="{2D92CCF4-2A86-F0E1-7480-ECA28F23CBAF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456" creationId="{0071BE36-95E8-86CC-CEA1-41AF84CA8F4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456" creationId="{E9CF0D84-2968-2F39-557A-F7DACABE7C6B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41" creationId="{1C4530C8-581B-6B93-CA40-544CC1FDD2F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47" creationId="{EAD1EB93-9B0C-0D1D-B32B-750FB0AEB1F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84" creationId="{047F756E-AA64-20CC-3052-9BA060AD881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90" creationId="{568C9B1C-E182-2640-038B-15CDB88C27CA}"/>
            </ac:grpSpMkLst>
          </pc:grpChg>
          <pc:grpChg chg="del">
            <ac:chgData name="Chuck Tomasi" userId="79514c44-a18e-4aaa-84b1-18f74099d6b1" providerId="ADAL" clId="{EC2BFB3E-14D3-1E47-AEAB-A5266044DC7D}" dt="2023-04-09T18:11:37.294" v="57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27" creationId="{94E1453B-0423-AA7B-AA05-CCF59CB1586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33" creationId="{AAC00F7C-1618-C89F-FE7B-C30D1D9059CD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70" creationId="{53199D37-3E57-D4AD-9347-BDFCCF074557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76" creationId="{066AF869-F01D-1D81-768D-A5C706039E7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3" creationId="{7F1B3845-FE2D-F99D-1788-C0561375C0F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19" creationId="{13CB21E9-CEFD-F50A-E036-79121FFC510C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56" creationId="{E59A87E6-2FDD-7602-D75A-F7CB46D79B56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762" creationId="{333AB87C-0030-F056-78A7-CEAA927F712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05" creationId="{2FEF6F1A-E78D-91E1-3C4E-EE391D8B7B8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06" creationId="{AF934FD0-4437-E308-DE94-3E370CEE7156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48" creationId="{A7104203-909B-D564-8C7D-D060FD4B8321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49" creationId="{3DD6BB47-A870-AA20-729B-84800F543BFB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EC2BFB3E-14D3-1E47-AEAB-A5266044DC7D}" dt="2023-04-11T23:14:17.594" v="777" actId="164"/>
          <pc:sldLayoutMkLst>
            <pc:docMk/>
            <pc:sldMasterMk cId="2317532505" sldId="2147483672"/>
            <pc:sldLayoutMk cId="4235989035" sldId="2147483687"/>
          </pc:sldLayoutMkLst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" creationId="{0B0900FA-956C-6FF7-BC2C-091163A93674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2" creationId="{FA1B60EC-B4F1-C68E-8AA2-D1F48B3E9C7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3" creationId="{DC3067BD-2B46-8611-0418-8D0060EFB0EA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3" creationId="{FF297AB9-C8C9-E856-800D-7A24D2B4613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4" creationId="{5326EE05-DE35-56FA-DEEF-E8D2796184A9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4" creationId="{FFE65233-0A9D-A092-31B4-6FA2B1A4DD3E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5" creationId="{10BA4555-670B-8807-B309-EBE5AB969BF6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5" creationId="{5F9699A0-C327-34E7-C548-348C6285890B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" creationId="{A77C0604-8CD6-1885-55D8-AD7D2CFCCEDF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6" creationId="{EECB54A1-7ED0-2B9A-7673-5AD5CEBBA56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3" creationId="{F658C343-8B51-95B5-8FE9-E0B74320A8F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4" creationId="{1DFC811B-E87A-1C74-B03F-1FBA9BC12895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14" creationId="{54739CD4-C908-1930-83DC-1284744B5A91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9" creationId="{5FF2A4B8-C1E1-072E-7203-3795C39992D5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29.386" v="87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del mod">
            <ac:chgData name="Chuck Tomasi" userId="79514c44-a18e-4aaa-84b1-18f74099d6b1" providerId="ADAL" clId="{EC2BFB3E-14D3-1E47-AEAB-A5266044DC7D}" dt="2023-04-11T15:29:32.086" v="628" actId="165"/>
            <ac:grpSpMkLst>
              <pc:docMk/>
              <pc:sldMasterMk cId="2317532505" sldId="2147483672"/>
              <pc:sldLayoutMk cId="4235989035" sldId="2147483687"/>
              <ac:grpSpMk id="13" creationId="{7535A19F-83E7-D507-7536-9508A8B1163A}"/>
            </ac:grpSpMkLst>
          </pc:grpChg>
          <pc:grpChg chg="add mod">
            <ac:chgData name="Chuck Tomasi" userId="79514c44-a18e-4aaa-84b1-18f74099d6b1" providerId="ADAL" clId="{EC2BFB3E-14D3-1E47-AEAB-A5266044DC7D}" dt="2023-04-11T23:14:17.594" v="777" actId="164"/>
            <ac:grpSpMkLst>
              <pc:docMk/>
              <pc:sldMasterMk cId="2317532505" sldId="2147483672"/>
              <pc:sldLayoutMk cId="4235989035" sldId="2147483687"/>
              <ac:grpSpMk id="29" creationId="{257E2232-F06A-9041-3D29-1BBCCE24BD4A}"/>
            </ac:grpSpMkLst>
          </pc:grp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3" creationId="{51FA53B6-5539-9088-DC6D-DF2611376A7A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4" creationId="{16391E8D-AA66-1C1D-5138-84A080890F57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5" creationId="{3BA313DD-D808-231F-57BC-5D6B9ABC0DB1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6" creationId="{3F7FE906-8F70-6D71-A620-1045F1B5F1BB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3:11.170" v="769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04:41.678" v="1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EC2BFB3E-14D3-1E47-AEAB-A5266044DC7D}" dt="2023-04-11T23:13:11.170" v="769" actId="164"/>
            <ac:grpSpMkLst>
              <pc:docMk/>
              <pc:sldMasterMk cId="2317532505" sldId="2147483672"/>
              <pc:sldLayoutMk cId="1868233498" sldId="2147483688"/>
              <ac:grpSpMk id="2" creationId="{861A1026-2224-C1BA-98A0-4AC5F5BE5B4E}"/>
            </ac:grpSpMkLst>
          </pc:grpChg>
          <pc:grpChg chg="add del mod">
            <ac:chgData name="Chuck Tomasi" userId="79514c44-a18e-4aaa-84b1-18f74099d6b1" providerId="ADAL" clId="{EC2BFB3E-14D3-1E47-AEAB-A5266044DC7D}" dt="2023-04-11T15:28:52.416" v="624" actId="165"/>
            <ac:grpSpMkLst>
              <pc:docMk/>
              <pc:sldMasterMk cId="2317532505" sldId="2147483672"/>
              <pc:sldLayoutMk cId="1868233498" sldId="2147483688"/>
              <ac:grpSpMk id="13" creationId="{597D6A02-FFF6-3E2C-3C0D-4B1296954603}"/>
            </ac:grpSpMkLst>
          </pc:grp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3" creationId="{9647A237-2A35-082C-F213-F6B46A7C3C29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4" creationId="{A36BD612-7BA7-2223-A5CF-2836E31E961E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5" creationId="{0E3A71B0-D8E4-AEDE-3B1A-AE245DCC5246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6" creationId="{151C6DAB-8980-E4A6-B35B-68761CBAC1A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09T18:19:06.587" v="119"/>
          <pc:sldLayoutMkLst>
            <pc:docMk/>
            <pc:sldMasterMk cId="2317532505" sldId="2147483672"/>
            <pc:sldLayoutMk cId="721314834" sldId="2147483689"/>
          </pc:sldLayoutMkLst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0" creationId="{C818C614-FAA4-6CC7-EA96-FDE0ABF2F1A5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1" creationId="{81F63EDD-4484-B45E-75BC-ED66511F0850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2" creationId="{38E76999-3DE5-9EAF-239A-D1B5832FC9A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3" creationId="{43F5B0DE-4DAA-EB7B-EAB7-0CD7CAF8092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4" creationId="{FD5E23E5-AE6D-B745-F705-86FCDD1D1883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5" creationId="{80BC2699-3244-5877-BBD5-C456460BF886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6" creationId="{F122BDD9-84EC-8DC9-94A5-0A774E6F4F29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4" creationId="{1A46259F-0CF5-AAC4-61B9-3BB25C567461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6" creationId="{79E2BDA1-85C7-818E-ABC0-C8042850C12A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7" creationId="{3D4DA251-2873-A1F6-4823-B652EE82C1E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8" creationId="{548CAC03-5836-90FD-875E-ABED7E2682F9}"/>
            </ac:spMkLst>
          </pc:spChg>
        </pc:sldLayoutChg>
        <pc:sldLayoutChg chg="addSp delSp modSp mod">
          <pc:chgData name="Chuck Tomasi" userId="79514c44-a18e-4aaa-84b1-18f74099d6b1" providerId="ADAL" clId="{EC2BFB3E-14D3-1E47-AEAB-A5266044DC7D}" dt="2023-04-11T23:16:08.161" v="793" actId="164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2" creationId="{68C8E3B5-9E79-D563-719D-D3197CBBB9B7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3" creationId="{000E209C-41F9-1BB7-0DB4-4D3B77027481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4" creationId="{AD53993C-CE15-89D7-85CF-4BA3215FEB12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5" creationId="{751AC5E1-5395-9ECF-F6B3-30F5BBBA4C1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" creationId="{71425E37-7376-E5BB-7C65-73C6BB0A20B5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3" creationId="{F455147A-B2E6-7A62-0C7A-0BFEBD06604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6" creationId="{F8CF46CE-A712-8D5F-12A1-2217B3F8686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4" creationId="{31E2AFFE-45E6-A98E-9BB0-126030921A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6" creationId="{A1336B6F-A934-EFFE-793C-9026DB4AF90B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7" creationId="{D6DFA292-F177-D683-29C2-D51E65A9D7BC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8" creationId="{BCF0700F-DBB0-9427-5456-3761C6CE362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9" creationId="{79A149A2-0974-A085-BAA0-A671C3D8149A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0" creationId="{305EEEE2-E1E2-4E29-B8BC-56A9A1D678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1" creationId="{8A5230E1-C558-2472-91A5-9DE5E220BB2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6:08.161" v="793" actId="164"/>
            <ac:grpSpMkLst>
              <pc:docMk/>
              <pc:sldMasterMk cId="2317532505" sldId="2147483672"/>
              <pc:sldLayoutMk cId="3561885276" sldId="2147483690"/>
              <ac:grpSpMk id="17" creationId="{2ED37606-6124-DA8F-CB4D-6CC20B66BE61}"/>
            </ac:grpSpMkLst>
          </pc:grpChg>
          <pc:grpChg chg="del">
            <ac:chgData name="Chuck Tomasi" userId="79514c44-a18e-4aaa-84b1-18f74099d6b1" providerId="ADAL" clId="{EC2BFB3E-14D3-1E47-AEAB-A5266044DC7D}" dt="2023-04-09T18:16:44.754" v="89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EC2BFB3E-14D3-1E47-AEAB-A5266044DC7D}" dt="2023-04-11T15:30:03.867" v="630" actId="165"/>
            <ac:grpSpMkLst>
              <pc:docMk/>
              <pc:sldMasterMk cId="2317532505" sldId="2147483672"/>
              <pc:sldLayoutMk cId="3561885276" sldId="2147483690"/>
              <ac:grpSpMk id="42" creationId="{B1BE7F21-B40D-CFB9-CAE5-5AEF556E8C5B}"/>
            </ac:grpSpMkLst>
          </pc:grp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2" creationId="{815A3AD5-338C-83EA-344F-F0B8F44B3EE4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3" creationId="{35DBD0E7-2FB0-5BE3-8B7B-1C7E38228723}"/>
            </ac:cxnSpMkLst>
          </pc:cxn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4" creationId="{5E4F9E58-2A46-7E0F-E71F-2E0069230A35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17" creationId="{199E870E-1AFB-6CC7-D896-2482CE23293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6:59.975" v="801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2" creationId="{5625F3ED-AFD7-0153-B925-6B02A23187C8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3" creationId="{E1A1ED15-E5B9-F9F5-E21B-C6341FB82D36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4" creationId="{B2C1A03F-FFB9-3133-EA75-8740B367CED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5" creationId="{0EC6DC09-9B8B-A430-D779-55ECFE4DF5F2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" creationId="{232351F5-5132-AE06-0D78-891F63638237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3" creationId="{A674C663-11E6-CF39-3110-AA6F69120417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3" creationId="{E0E48649-4498-9452-4FA5-CCC89083E86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4" creationId="{2CC9671B-47CB-A376-1600-E9243D024534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mod">
            <ac:chgData name="Chuck Tomasi" userId="79514c44-a18e-4aaa-84b1-18f74099d6b1" providerId="ADAL" clId="{EC2BFB3E-14D3-1E47-AEAB-A5266044DC7D}" dt="2023-04-09T18:37:19.029" v="242" actId="1076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6" creationId="{F0397264-BF83-4672-2837-9BBDE346CE2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6" creationId="{D9EF3ACA-3B66-88C8-5588-DD9882EA58C3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7" creationId="{48436C82-2BDB-8B65-0497-6F9D26AB6C30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8" creationId="{2E2C4818-F532-3355-D572-6773F38ADFD9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9" creationId="{0A70BC8F-2C53-385B-AF63-28A14D82600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40" creationId="{28AEC5B2-EA50-5563-09F4-1A9BD0E7E8B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50.146" v="9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add mod">
            <ac:chgData name="Chuck Tomasi" userId="79514c44-a18e-4aaa-84b1-18f74099d6b1" providerId="ADAL" clId="{EC2BFB3E-14D3-1E47-AEAB-A5266044DC7D}" dt="2023-04-11T23:16:59.975" v="801" actId="164"/>
            <ac:grpSpMkLst>
              <pc:docMk/>
              <pc:sldMasterMk cId="2317532505" sldId="2147483672"/>
              <pc:sldLayoutMk cId="2765756988" sldId="2147483691"/>
              <ac:grpSpMk id="16" creationId="{9D7A035F-9BCC-2B6B-6B8E-F062F902A3CC}"/>
            </ac:grpSpMkLst>
          </pc:grpChg>
          <pc:grpChg chg="add del mod">
            <ac:chgData name="Chuck Tomasi" userId="79514c44-a18e-4aaa-84b1-18f74099d6b1" providerId="ADAL" clId="{EC2BFB3E-14D3-1E47-AEAB-A5266044DC7D}" dt="2023-04-11T15:30:09.262" v="631" actId="165"/>
            <ac:grpSpMkLst>
              <pc:docMk/>
              <pc:sldMasterMk cId="2317532505" sldId="2147483672"/>
              <pc:sldLayoutMk cId="2765756988" sldId="2147483691"/>
              <ac:grpSpMk id="41" creationId="{F281D137-B2B3-7C7C-9036-1440A40D28F3}"/>
            </ac:grpSpMkLst>
          </pc:grp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3" creationId="{ECA01EDD-DDF3-30D9-DE04-18DC3F7FE389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4" creationId="{377A4DFA-85FC-55DB-ABD0-E1A82073A905}"/>
            </ac:cxnSpMkLst>
          </pc:cxn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5" creationId="{56F54CF5-AE1A-F2C0-1302-52E9E1CF27F0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6" creationId="{95E121EC-A47E-4620-EB0C-4C58A299812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7:59.236" v="809" actId="164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2" creationId="{643AF3BC-E307-EFA0-E661-484A9896C25E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3" creationId="{5B873802-0A75-9AC9-E20B-B2590156168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" creationId="{807C02B5-79FF-29FC-4460-6B4060BB75DF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5" creationId="{3DD04D67-C552-E02A-0DCA-5FC9E64C270F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" creationId="{2937C6AD-1E54-E5E4-AFED-BC2F2404273C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3" creationId="{CE1FA4A0-3344-B8D0-2D52-5C8B6424682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4" creationId="{35394154-1E5F-C5C0-3958-9BC2501B5E3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39" creationId="{FE53D6BB-BBAA-F694-A8E7-8C9A42F271D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2" creationId="{6023361D-277E-03E9-6643-8FEA8D2EF5D6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3" creationId="{6288F19D-C0F6-FCA5-2FE3-BF5076022162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4" creationId="{DF080832-CCA5-237F-50F3-1FA4C059989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5" creationId="{6AD891C3-5ED5-1306-5EBA-6148BD765A89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6" creationId="{838FB93D-9614-ACAE-71F3-F630C73C6ED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7" creationId="{F72CFD2A-6381-0740-60A0-AFE202B2DE07}"/>
            </ac:spMkLst>
          </pc:spChg>
          <pc:spChg chg="add del mod">
            <ac:chgData name="Chuck Tomasi" userId="79514c44-a18e-4aaa-84b1-18f74099d6b1" providerId="ADAL" clId="{EC2BFB3E-14D3-1E47-AEAB-A5266044DC7D}" dt="2023-04-09T18:40:19.637" v="267"/>
            <ac:spMkLst>
              <pc:docMk/>
              <pc:sldMasterMk cId="2317532505" sldId="2147483672"/>
              <pc:sldLayoutMk cId="3115124350" sldId="2147483692"/>
              <ac:spMk id="48" creationId="{C3DB4225-CD5A-3C32-B4E2-159F0FD3956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EC2BFB3E-14D3-1E47-AEAB-A5266044DC7D}" dt="2023-04-09T18:39:52.502" v="262" actId="478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7:59.236" v="809" actId="164"/>
            <ac:grpSpMkLst>
              <pc:docMk/>
              <pc:sldMasterMk cId="2317532505" sldId="2147483672"/>
              <pc:sldLayoutMk cId="3115124350" sldId="2147483692"/>
              <ac:grpSpMk id="16" creationId="{72050F1C-916E-6520-A584-FABB5BF5A3B4}"/>
            </ac:grpSpMkLst>
          </pc:grpChg>
          <pc:grpChg chg="del">
            <ac:chgData name="Chuck Tomasi" userId="79514c44-a18e-4aaa-84b1-18f74099d6b1" providerId="ADAL" clId="{EC2BFB3E-14D3-1E47-AEAB-A5266044DC7D}" dt="2023-04-09T18:16:54.386" v="91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EC2BFB3E-14D3-1E47-AEAB-A5266044DC7D}" dt="2023-04-11T15:30:15.415" v="632" actId="165"/>
            <ac:grpSpMkLst>
              <pc:docMk/>
              <pc:sldMasterMk cId="2317532505" sldId="2147483672"/>
              <pc:sldLayoutMk cId="3115124350" sldId="2147483692"/>
              <ac:grpSpMk id="50" creationId="{D0D5F46F-EBD6-F42B-19BE-B1F3EE7F9171}"/>
            </ac:grpSpMkLst>
          </pc:grp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2" creationId="{3055FD06-1C65-BA6F-B68B-32D7E8A50227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" creationId="{949424D1-A971-3071-4660-7CD86C5BB31A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" creationId="{11289B8B-CE1F-20C6-EBE0-ACF1ACEAF93F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3" creationId="{2CA5D4D4-5F56-8C77-5839-9372B5385DAE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9" creationId="{8D746931-508B-5F20-8CC2-50FA5EF21B4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8:47.278" v="817" actId="164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2" creationId="{0EC9581B-A79B-1131-A6F1-BBB85AB7453E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3" creationId="{0C6300B5-24F2-F258-7D95-E0CE5F498E5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4" creationId="{D9F23BA6-AA39-C9EB-9EC7-DC6E882A5251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5" creationId="{AB0E697D-6A58-1B8B-CC04-F632D5EFD79E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" creationId="{2752D852-40F2-6D8C-198F-69C0A971E01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3" creationId="{20C20C3C-1094-F503-6430-B4AFFCDCE199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7" creationId="{307D46C8-4D17-FA8D-E517-6DFBCF66E75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6" creationId="{314AE515-7815-742D-C883-A02E354C0E46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7" creationId="{A3498396-CA46-D8D2-3E29-0C7C2781645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8" creationId="{391847D0-A592-D72A-C173-613254AE83B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9" creationId="{B218FA52-98A7-1D4F-6DF0-B52964DE946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0" creationId="{773764BF-5D5C-BB98-A8A9-0C68DA8B9268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1" creationId="{CF90EC10-7534-B7F4-0A0C-1A483F979705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2" creationId="{7C042131-8E11-170C-5152-8940CA9FBA5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21.236" v="633" actId="165"/>
            <ac:grpSpMkLst>
              <pc:docMk/>
              <pc:sldMasterMk cId="2317532505" sldId="2147483672"/>
              <pc:sldLayoutMk cId="2576591510" sldId="2147483693"/>
              <ac:grpSpMk id="3" creationId="{3B691D3A-B20C-ECF7-B6CC-183E8B90D6C1}"/>
            </ac:grpSpMkLst>
          </pc:grpChg>
          <pc:grpChg chg="del">
            <ac:chgData name="Chuck Tomasi" userId="79514c44-a18e-4aaa-84b1-18f74099d6b1" providerId="ADAL" clId="{EC2BFB3E-14D3-1E47-AEAB-A5266044DC7D}" dt="2023-04-09T18:16:59.488" v="92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add mod">
            <ac:chgData name="Chuck Tomasi" userId="79514c44-a18e-4aaa-84b1-18f74099d6b1" providerId="ADAL" clId="{EC2BFB3E-14D3-1E47-AEAB-A5266044DC7D}" dt="2023-04-11T23:18:47.278" v="817" actId="164"/>
            <ac:grpSpMkLst>
              <pc:docMk/>
              <pc:sldMasterMk cId="2317532505" sldId="2147483672"/>
              <pc:sldLayoutMk cId="2576591510" sldId="2147483693"/>
              <ac:grpSpMk id="18" creationId="{DB8FC2D0-CB86-38A1-0FF2-341FB4C7F9B7}"/>
            </ac:grpSpMkLst>
          </pc:grp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2" creationId="{4E629D16-DC88-D92B-6400-031928DDD30E}"/>
            </ac:cxnSpMkLst>
          </pc:cxnChg>
          <pc:cxnChg chg="add del mod">
            <ac:chgData name="Chuck Tomasi" userId="79514c44-a18e-4aaa-84b1-18f74099d6b1" providerId="ADAL" clId="{EC2BFB3E-14D3-1E47-AEAB-A5266044DC7D}" dt="2023-04-09T18:55:02.960" v="406" actId="478"/>
            <ac:cxnSpMkLst>
              <pc:docMk/>
              <pc:sldMasterMk cId="2317532505" sldId="2147483672"/>
              <pc:sldLayoutMk cId="2576591510" sldId="2147483693"/>
              <ac:cxnSpMk id="3" creationId="{CEF10028-22F5-5D44-A7D9-A1DC4D39D987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4" creationId="{1F0F59D1-665B-95E9-5571-A092193DF400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35" creationId="{6EDCC9C7-AA8B-FE3D-C984-0BAAF872EE90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9:42.746" v="825" actId="164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2" creationId="{0F05F035-9083-19B7-569E-30260EB4C42D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3" creationId="{D0067A34-F935-3AA9-928E-CE1FAF14ADB4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4" creationId="{A0BB1558-F8E1-CD14-581F-486B55DCEF70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5" creationId="{8C1C5CFD-9D6B-17B9-D624-DF795A24007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" creationId="{534EFC56-7EB1-4839-F56A-8CFCD3A85A19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3" creationId="{EBCD512B-9E9C-725C-FB99-59A68CF612E3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4" creationId="{56DC94BB-43FB-B2F2-53DB-8D79FEF4363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4" creationId="{93BCBA84-2C8F-0E23-7275-8AFD430023B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5" creationId="{E1137697-08ED-1F01-A68E-14AC2256DFC4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6" creationId="{59D5CCAC-B749-52F2-F81B-BFBC959C15A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7" creationId="{F70877FE-F654-A8D6-2610-2DEBAA030A5C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8" creationId="{263A3936-CB3D-ECB2-F789-7830A284F160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9" creationId="{723E0E40-9DFE-9A0E-1B23-8E3878E609E9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40" creationId="{AECAC98C-E8E6-D082-6FE8-E833121EAD2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2.520" v="634" actId="165"/>
            <ac:grpSpMkLst>
              <pc:docMk/>
              <pc:sldMasterMk cId="2317532505" sldId="2147483672"/>
              <pc:sldLayoutMk cId="609928305" sldId="2147483694"/>
              <ac:grpSpMk id="3" creationId="{3F4BEA77-BA29-68E6-C247-B31DEE5175FC}"/>
            </ac:grpSpMkLst>
          </pc:grpChg>
          <pc:grpChg chg="add mod">
            <ac:chgData name="Chuck Tomasi" userId="79514c44-a18e-4aaa-84b1-18f74099d6b1" providerId="ADAL" clId="{EC2BFB3E-14D3-1E47-AEAB-A5266044DC7D}" dt="2023-04-11T23:19:42.746" v="825" actId="164"/>
            <ac:grpSpMkLst>
              <pc:docMk/>
              <pc:sldMasterMk cId="2317532505" sldId="2147483672"/>
              <pc:sldLayoutMk cId="609928305" sldId="2147483694"/>
              <ac:grpSpMk id="16" creationId="{2A08E0A6-8C4D-B261-CDA4-2921D4198653}"/>
            </ac:grpSpMkLst>
          </pc:grpChg>
          <pc:grpChg chg="del">
            <ac:chgData name="Chuck Tomasi" userId="79514c44-a18e-4aaa-84b1-18f74099d6b1" providerId="ADAL" clId="{EC2BFB3E-14D3-1E47-AEAB-A5266044DC7D}" dt="2023-04-09T18:17:04.410" v="93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2" creationId="{2CACF122-7E52-EB8F-9F8B-C929061E0B45}"/>
            </ac:cxnSpMkLst>
          </pc:cxnChg>
          <pc:cxnChg chg="add del mod">
            <ac:chgData name="Chuck Tomasi" userId="79514c44-a18e-4aaa-84b1-18f74099d6b1" providerId="ADAL" clId="{EC2BFB3E-14D3-1E47-AEAB-A5266044DC7D}" dt="2023-04-09T18:54:57.788" v="405" actId="478"/>
            <ac:cxnSpMkLst>
              <pc:docMk/>
              <pc:sldMasterMk cId="2317532505" sldId="2147483672"/>
              <pc:sldLayoutMk cId="609928305" sldId="2147483694"/>
              <ac:cxnSpMk id="3" creationId="{E7BF3876-219D-92F5-FF17-1E613674BBA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4" creationId="{CE8C92B2-E5D5-19DA-0928-1F26B5EE8D8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33" creationId="{761FA66C-CF04-460B-8D5D-9CB351AEA30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0:44.523" v="833" actId="164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2" creationId="{05B1FA9D-E07D-2860-5EC2-0DD4290889C8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3" creationId="{3E48962E-EEEA-9ED3-1D6B-18AE5CEF2A80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" creationId="{0A3ACC15-73AB-BEEE-DEBF-6D49C7F0841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5" creationId="{2E5D84E1-62AE-F030-3A94-72F9BB0DE954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" creationId="{68F100FD-0748-CC89-B20D-CC647BD8C2BA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3" creationId="{14A910DC-4E6E-3105-9B59-36233F966EF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4" creationId="{9504ADC9-981B-17E8-5395-5BB0EA8B564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4" creationId="{ECB329B8-C5E7-CECA-21D7-339CF6523CA2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5" creationId="{B6CB0FD1-9F38-CA99-73F0-991CF12F07CA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6" creationId="{E9F93C17-B78B-3D2D-391A-8E8BACAC8A5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7" creationId="{C0560738-EDA3-4C4B-C7F1-56C8B85C5A54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8" creationId="{1594D687-328A-F0DC-4702-D133AE78A09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9" creationId="{1EBD30EC-0BF6-CEC2-E3F7-0B7837AFB84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40" creationId="{6D6AF9FF-1EB6-6F81-7883-C01E12887BD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1" creationId="{A4E2CC56-AEFE-879E-DFAE-C885660E4066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2" creationId="{E810386B-C3CD-C1FE-098C-562CC126EDA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3" creationId="{67F1C52E-5290-FA03-0412-C9B09167170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4" creationId="{30426692-0BD0-6591-F319-0E8432716C6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5" creationId="{5C6C5661-8807-EA9C-F1F3-4203C9E17DD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6" creationId="{09ED9546-7AC1-BE4B-927E-572AC1171E5D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7" creationId="{A3A524A2-ED2A-1F6A-86B0-1192F9EC868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7.725" v="635" actId="165"/>
            <ac:grpSpMkLst>
              <pc:docMk/>
              <pc:sldMasterMk cId="2317532505" sldId="2147483672"/>
              <pc:sldLayoutMk cId="832540068" sldId="2147483695"/>
              <ac:grpSpMk id="5" creationId="{03DF47C4-D7E5-A385-5233-278EAA0FF108}"/>
            </ac:grpSpMkLst>
          </pc:grpChg>
          <pc:grpChg chg="add mod">
            <ac:chgData name="Chuck Tomasi" userId="79514c44-a18e-4aaa-84b1-18f74099d6b1" providerId="ADAL" clId="{EC2BFB3E-14D3-1E47-AEAB-A5266044DC7D}" dt="2023-04-11T23:20:44.523" v="833" actId="164"/>
            <ac:grpSpMkLst>
              <pc:docMk/>
              <pc:sldMasterMk cId="2317532505" sldId="2147483672"/>
              <pc:sldLayoutMk cId="832540068" sldId="2147483695"/>
              <ac:grpSpMk id="16" creationId="{667C5156-E4FB-96ED-D379-E3F86E71A122}"/>
            </ac:grpSpMkLst>
          </pc:grpChg>
          <pc:grpChg chg="del">
            <ac:chgData name="Chuck Tomasi" userId="79514c44-a18e-4aaa-84b1-18f74099d6b1" providerId="ADAL" clId="{EC2BFB3E-14D3-1E47-AEAB-A5266044DC7D}" dt="2023-04-09T18:17:08.992" v="94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2" creationId="{3109A413-9048-A001-ED3D-F489C93941CB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3" creationId="{476A1A7B-4B0D-C7D9-F1B0-599AA8DF03CF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4" creationId="{007CC8E9-96D4-2D66-DF3A-C315BD5E6F8E}"/>
            </ac:cxnSpMkLst>
          </pc:cxnChg>
          <pc:cxnChg chg="add del mod">
            <ac:chgData name="Chuck Tomasi" userId="79514c44-a18e-4aaa-84b1-18f74099d6b1" providerId="ADAL" clId="{EC2BFB3E-14D3-1E47-AEAB-A5266044DC7D}" dt="2023-04-11T14:43:56.264" v="472" actId="478"/>
            <ac:cxnSpMkLst>
              <pc:docMk/>
              <pc:sldMasterMk cId="2317532505" sldId="2147483672"/>
              <pc:sldLayoutMk cId="832540068" sldId="2147483695"/>
              <ac:cxnSpMk id="33" creationId="{3E68467E-7A78-2302-13D6-DCB0E2F452A9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1:34.811" v="841" actId="164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2" creationId="{78947E32-F094-4AE1-F823-7016B9EFE9B5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3" creationId="{3D1EBFB3-E484-9A70-847C-EAB65A5F722C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4" creationId="{836B2F4D-F1B9-FF40-CF93-5A28DD5D3664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5" creationId="{76254A2A-73EC-5946-B6CB-57889CBCCD8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" creationId="{EAC5A8D0-BA7D-C21E-177C-215FF49B66D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3" creationId="{3A7B3738-FEE8-32AA-9746-8A26C12FB2A8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4" creationId="{FFEC0A95-28B2-22F3-F962-A3E8A6FF465B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4" creationId="{71C58B9A-E224-A1F5-80C1-D57CB535665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5" creationId="{65A811DB-204A-892B-9D8C-1B6FF73FA962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6" creationId="{63305740-955C-0191-6B08-CBB735072846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7" creationId="{4F11963D-8B09-6906-83E3-013DB03BA78A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8" creationId="{545100C1-C8CB-E4F2-D24A-FBC38F26DF9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9" creationId="{673B4150-C82E-716D-AC49-880723C59BF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40" creationId="{3107634D-4DB5-9F35-C945-B2358D5FED3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42.736" v="636" actId="165"/>
            <ac:grpSpMkLst>
              <pc:docMk/>
              <pc:sldMasterMk cId="2317532505" sldId="2147483672"/>
              <pc:sldLayoutMk cId="3996452978" sldId="2147483696"/>
              <ac:grpSpMk id="3" creationId="{4214BB7F-6961-689E-DD59-557381EF190C}"/>
            </ac:grpSpMkLst>
          </pc:grpChg>
          <pc:grpChg chg="add mod">
            <ac:chgData name="Chuck Tomasi" userId="79514c44-a18e-4aaa-84b1-18f74099d6b1" providerId="ADAL" clId="{EC2BFB3E-14D3-1E47-AEAB-A5266044DC7D}" dt="2023-04-11T23:21:34.811" v="841" actId="164"/>
            <ac:grpSpMkLst>
              <pc:docMk/>
              <pc:sldMasterMk cId="2317532505" sldId="2147483672"/>
              <pc:sldLayoutMk cId="3996452978" sldId="2147483696"/>
              <ac:grpSpMk id="16" creationId="{9279C9CB-7BD5-C69C-40AF-05CAAB0447DA}"/>
            </ac:grpSpMkLst>
          </pc:grpChg>
          <pc:grpChg chg="del">
            <ac:chgData name="Chuck Tomasi" userId="79514c44-a18e-4aaa-84b1-18f74099d6b1" providerId="ADAL" clId="{EC2BFB3E-14D3-1E47-AEAB-A5266044DC7D}" dt="2023-04-09T18:17:13.750" v="95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2" creationId="{7E5EB218-D44A-E3DF-5887-EAAD73100EE3}"/>
            </ac:cxnSpMkLst>
          </pc:cxnChg>
          <pc:cxnChg chg="add del mod">
            <ac:chgData name="Chuck Tomasi" userId="79514c44-a18e-4aaa-84b1-18f74099d6b1" providerId="ADAL" clId="{EC2BFB3E-14D3-1E47-AEAB-A5266044DC7D}" dt="2023-04-09T18:54:46.003" v="404" actId="478"/>
            <ac:cxnSpMkLst>
              <pc:docMk/>
              <pc:sldMasterMk cId="2317532505" sldId="2147483672"/>
              <pc:sldLayoutMk cId="3996452978" sldId="2147483696"/>
              <ac:cxnSpMk id="3" creationId="{7C10E0CC-CA94-A6C0-EA80-DF4F58B1A78C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4" creationId="{6017AEB0-AEC3-B71B-FCE6-ABF51C275F30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33" creationId="{8EA3AAFD-C235-BA3D-4706-F09064DEC54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2:31.018" v="851" actId="164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" creationId="{0908C9EF-129F-F4E2-D7FD-8DA6915554A5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" creationId="{45B10100-72B2-086B-9E3F-FF612712E7ED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" creationId="{712A4475-939B-E469-530B-BE0A9DF39DEB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" creationId="{F703E172-4161-C82C-A301-00B4C4796A7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6" creationId="{B147B83C-8C9F-B462-FA3C-DA8316ABF9D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3" creationId="{6C8B8F18-0181-9180-423B-D28941A9641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4" creationId="{003F981B-ED6F-8409-12AD-258510DCDF58}"/>
            </ac:spMkLst>
          </pc:spChg>
          <pc:spChg chg="mod">
            <ac:chgData name="Chuck Tomasi" userId="79514c44-a18e-4aaa-84b1-18f74099d6b1" providerId="ADAL" clId="{EC2BFB3E-14D3-1E47-AEAB-A5266044DC7D}" dt="2023-04-11T23:21:43.381" v="843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7" creationId="{0124023A-0CC1-79F0-02D1-07438E354EC7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8" creationId="{67C79E2E-A12E-2CA6-84CC-1FBA5385967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9" creationId="{FA993433-5C03-36AC-8D35-5BFB16EFC57D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0" creationId="{C017E338-CDBF-60D4-47AA-ABE2DE40D36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1" creationId="{48A67E4C-EC71-055D-E8E5-0C4915E0E5F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6" creationId="{34C2DAB7-E0AC-7179-7ED3-6CF3BA10596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7" creationId="{CCE98306-79C8-55AB-6197-E6492130C56E}"/>
            </ac:spMkLst>
          </pc:spChg>
          <pc:grpChg chg="add del mod">
            <ac:chgData name="Chuck Tomasi" userId="79514c44-a18e-4aaa-84b1-18f74099d6b1" providerId="ADAL" clId="{EC2BFB3E-14D3-1E47-AEAB-A5266044DC7D}" dt="2023-04-11T15:30:47.505" v="637" actId="165"/>
            <ac:grpSpMkLst>
              <pc:docMk/>
              <pc:sldMasterMk cId="2317532505" sldId="2147483672"/>
              <pc:sldLayoutMk cId="4272125660" sldId="2147483697"/>
              <ac:grpSpMk id="3" creationId="{87592D15-4531-E8E8-FDE3-75C00E41C34F}"/>
            </ac:grpSpMkLst>
          </pc:grpChg>
          <pc:grpChg chg="del">
            <ac:chgData name="Chuck Tomasi" userId="79514c44-a18e-4aaa-84b1-18f74099d6b1" providerId="ADAL" clId="{EC2BFB3E-14D3-1E47-AEAB-A5266044DC7D}" dt="2023-04-09T18:17:17.827" v="96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mod">
            <ac:chgData name="Chuck Tomasi" userId="79514c44-a18e-4aaa-84b1-18f74099d6b1" providerId="ADAL" clId="{EC2BFB3E-14D3-1E47-AEAB-A5266044DC7D}" dt="2023-04-11T23:22:31.018" v="851" actId="164"/>
            <ac:grpSpMkLst>
              <pc:docMk/>
              <pc:sldMasterMk cId="2317532505" sldId="2147483672"/>
              <pc:sldLayoutMk cId="4272125660" sldId="2147483697"/>
              <ac:grpSpMk id="16" creationId="{9913C776-80D7-9F42-AFBC-DEAD5AAEEA78}"/>
            </ac:grpSpMkLst>
          </pc:grp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2" creationId="{28632668-1B21-A747-C4B9-5FE6E16F2BC9}"/>
            </ac:cxnSpMkLst>
          </pc:cxnChg>
          <pc:cxnChg chg="add del mod">
            <ac:chgData name="Chuck Tomasi" userId="79514c44-a18e-4aaa-84b1-18f74099d6b1" providerId="ADAL" clId="{EC2BFB3E-14D3-1E47-AEAB-A5266044DC7D}" dt="2023-04-09T18:54:42.894" v="403" actId="478"/>
            <ac:cxnSpMkLst>
              <pc:docMk/>
              <pc:sldMasterMk cId="2317532505" sldId="2147483672"/>
              <pc:sldLayoutMk cId="4272125660" sldId="2147483697"/>
              <ac:cxnSpMk id="3" creationId="{663B38C2-5995-9708-DA71-4CA336992A47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4" creationId="{5C43CC31-C3C4-8E1C-EBE5-3106B7327AFA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16" creationId="{58E8FF2B-1AA6-C29A-B32B-4582BF2D6006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3:26.813" v="859" actId="164"/>
          <pc:sldLayoutMkLst>
            <pc:docMk/>
            <pc:sldMasterMk cId="2317532505" sldId="2147483672"/>
            <pc:sldLayoutMk cId="1463208559" sldId="2147483698"/>
          </pc:sldLayoutMkLst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" creationId="{91B26383-5CF1-E996-3503-72C35C44F86A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" creationId="{C5A1F8B3-C836-E62B-A5C8-75E1D3C18A5D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" creationId="{C01C2887-8BD2-34B8-35F6-E03A080A3D9C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" creationId="{580FF6FB-D2B8-165B-88ED-4C4ACAA786B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6" creationId="{A470C5C9-8F66-670F-A5D3-BDBEAB5E575F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3" creationId="{CF763F4F-53A8-E717-0571-7A414EC4C9D0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4" creationId="{A8CE0445-AA21-93E5-ADE4-2925EEBD4E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7" creationId="{E4771F93-6B3C-91D1-C2C4-25DDB26F289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8" creationId="{177C225C-77AF-A829-42C9-D3F5D0B51CE2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9" creationId="{88D367C8-4BF0-629D-147D-AC04E511F2C0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0" creationId="{57E8CE0C-F3F6-D151-AFEA-F07449864F1C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1" creationId="{CCD53CBA-CA97-C019-31BA-151D621813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6" creationId="{DFEFF6B6-3323-0AAE-ADEE-47B1253F9512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63" creationId="{C2AAC894-0F24-2A9C-71FE-E414135E5F7A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7" creationId="{83B18CED-8D5A-AC86-9A4F-81FD7A188787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8" creationId="{3C75AE36-E5CD-568C-F925-CEB75DEF3515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9" creationId="{0837D9BA-8175-9C4D-3B0E-A18D1BBCF43C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0" creationId="{AAAD4548-FFD4-4CC1-35BE-F9B825B1B16F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1" creationId="{B1DB7060-E160-16A4-30B6-347B9CEFCAC9}"/>
            </ac:spMkLst>
          </pc:spChg>
          <pc:spChg chg="add del mod">
            <ac:chgData name="Chuck Tomasi" userId="79514c44-a18e-4aaa-84b1-18f74099d6b1" providerId="ADAL" clId="{EC2BFB3E-14D3-1E47-AEAB-A5266044DC7D}" dt="2023-04-09T18:52:30.145" v="371" actId="478"/>
            <ac:spMkLst>
              <pc:docMk/>
              <pc:sldMasterMk cId="2317532505" sldId="2147483672"/>
              <pc:sldLayoutMk cId="1463208559" sldId="2147483698"/>
              <ac:spMk id="82" creationId="{3F4B40E4-AEB9-2B50-AFA0-B283E5AF8A6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3" creationId="{F91699B6-FA6B-9BDA-7965-69AD6B12535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4" creationId="{1E09DD36-82DD-5946-7523-24D339A0EAD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EC2BFB3E-14D3-1E47-AEAB-A5266044DC7D}" dt="2023-04-11T15:30:52.379" v="638" actId="165"/>
            <ac:grpSpMkLst>
              <pc:docMk/>
              <pc:sldMasterMk cId="2317532505" sldId="2147483672"/>
              <pc:sldLayoutMk cId="1463208559" sldId="2147483698"/>
              <ac:grpSpMk id="5" creationId="{5FAAF034-998D-612B-EA2F-8C35E6350942}"/>
            </ac:grpSpMkLst>
          </pc:grpChg>
          <pc:grpChg chg="del">
            <ac:chgData name="Chuck Tomasi" userId="79514c44-a18e-4aaa-84b1-18f74099d6b1" providerId="ADAL" clId="{EC2BFB3E-14D3-1E47-AEAB-A5266044DC7D}" dt="2023-04-09T18:17:22.472" v="97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mod">
            <ac:chgData name="Chuck Tomasi" userId="79514c44-a18e-4aaa-84b1-18f74099d6b1" providerId="ADAL" clId="{EC2BFB3E-14D3-1E47-AEAB-A5266044DC7D}" dt="2023-04-11T23:23:26.813" v="859" actId="164"/>
            <ac:grpSpMkLst>
              <pc:docMk/>
              <pc:sldMasterMk cId="2317532505" sldId="2147483672"/>
              <pc:sldLayoutMk cId="1463208559" sldId="2147483698"/>
              <ac:grpSpMk id="16" creationId="{F401B6B0-C295-3FD4-2C77-D6327AFAAD72}"/>
            </ac:grpSpMkLst>
          </pc:grp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2" creationId="{9FF7D9C9-6D2B-4AB7-D696-F7894575C540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3" creationId="{BCFF4BB5-9EF1-6E4A-3F25-32723400EE7D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4" creationId="{76AAEC64-0883-ED59-1F40-86BF88B0B448}"/>
            </ac:cxnSpMkLst>
          </pc:cxnChg>
          <pc:cxnChg chg="add del mod">
            <ac:chgData name="Chuck Tomasi" userId="79514c44-a18e-4aaa-84b1-18f74099d6b1" providerId="ADAL" clId="{EC2BFB3E-14D3-1E47-AEAB-A5266044DC7D}" dt="2023-04-09T18:54:38.697" v="402" actId="478"/>
            <ac:cxnSpMkLst>
              <pc:docMk/>
              <pc:sldMasterMk cId="2317532505" sldId="2147483672"/>
              <pc:sldLayoutMk cId="1463208559" sldId="2147483698"/>
              <ac:cxnSpMk id="14" creationId="{359E4272-4170-9CB1-A10E-0DF1C0980A5D}"/>
            </ac:cxnSpMkLst>
          </pc:cxn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375.xml"/><Relationship Id="rId299" Type="http://schemas.openxmlformats.org/officeDocument/2006/relationships/slide" Target="../slides/slide184.xml"/><Relationship Id="rId21" Type="http://schemas.openxmlformats.org/officeDocument/2006/relationships/slide" Target="../slides/slide86.xml"/><Relationship Id="rId63" Type="http://schemas.openxmlformats.org/officeDocument/2006/relationships/slide" Target="../slides/slide6.xml"/><Relationship Id="rId159" Type="http://schemas.openxmlformats.org/officeDocument/2006/relationships/slide" Target="../slides/slide293.xml"/><Relationship Id="rId324" Type="http://schemas.openxmlformats.org/officeDocument/2006/relationships/slide" Target="../slides/slide147.xml"/><Relationship Id="rId366" Type="http://schemas.openxmlformats.org/officeDocument/2006/relationships/slide" Target="../slides/slide127.xml"/><Relationship Id="rId170" Type="http://schemas.openxmlformats.org/officeDocument/2006/relationships/slide" Target="../slides/slide304.xml"/><Relationship Id="rId226" Type="http://schemas.openxmlformats.org/officeDocument/2006/relationships/slide" Target="../slides/slide236.xml"/><Relationship Id="rId268" Type="http://schemas.openxmlformats.org/officeDocument/2006/relationships/slide" Target="../slides/slide215.xml"/><Relationship Id="rId32" Type="http://schemas.openxmlformats.org/officeDocument/2006/relationships/slide" Target="../slides/slide97.xml"/><Relationship Id="rId74" Type="http://schemas.openxmlformats.org/officeDocument/2006/relationships/slide" Target="../slides/slide17.xml"/><Relationship Id="rId128" Type="http://schemas.openxmlformats.org/officeDocument/2006/relationships/slide" Target="../slides/slide324.xml"/><Relationship Id="rId335" Type="http://schemas.openxmlformats.org/officeDocument/2006/relationships/slide" Target="../slides/slide158.xml"/><Relationship Id="rId377" Type="http://schemas.openxmlformats.org/officeDocument/2006/relationships/slide" Target="../slides/slide287.xml"/><Relationship Id="rId5" Type="http://schemas.openxmlformats.org/officeDocument/2006/relationships/slide" Target="../slides/slide70.xml"/><Relationship Id="rId181" Type="http://schemas.openxmlformats.org/officeDocument/2006/relationships/slide" Target="../slides/slide315.xml"/><Relationship Id="rId237" Type="http://schemas.openxmlformats.org/officeDocument/2006/relationships/slide" Target="../slides/slide247.xml"/><Relationship Id="rId279" Type="http://schemas.openxmlformats.org/officeDocument/2006/relationships/slide" Target="../slides/slide164.xml"/><Relationship Id="rId43" Type="http://schemas.openxmlformats.org/officeDocument/2006/relationships/slide" Target="../slides/slide47.xml"/><Relationship Id="rId139" Type="http://schemas.openxmlformats.org/officeDocument/2006/relationships/slide" Target="../slides/slide335.xml"/><Relationship Id="rId290" Type="http://schemas.openxmlformats.org/officeDocument/2006/relationships/slide" Target="../slides/slide175.xml"/><Relationship Id="rId304" Type="http://schemas.openxmlformats.org/officeDocument/2006/relationships/slide" Target="../slides/slide189.xml"/><Relationship Id="rId346" Type="http://schemas.openxmlformats.org/officeDocument/2006/relationships/slide" Target="../slides/slide107.xml"/><Relationship Id="rId85" Type="http://schemas.openxmlformats.org/officeDocument/2006/relationships/slide" Target="../slides/slide28.xml"/><Relationship Id="rId150" Type="http://schemas.openxmlformats.org/officeDocument/2006/relationships/slide" Target="../slides/slide346.xml"/><Relationship Id="rId192" Type="http://schemas.openxmlformats.org/officeDocument/2006/relationships/slide" Target="../slides/slide264.xml"/><Relationship Id="rId206" Type="http://schemas.openxmlformats.org/officeDocument/2006/relationships/slide" Target="../slides/slide278.xml"/><Relationship Id="rId248" Type="http://schemas.openxmlformats.org/officeDocument/2006/relationships/slide" Target="../slides/slide195.xml"/><Relationship Id="rId12" Type="http://schemas.openxmlformats.org/officeDocument/2006/relationships/slide" Target="../slides/slide77.xml"/><Relationship Id="rId108" Type="http://schemas.openxmlformats.org/officeDocument/2006/relationships/slide" Target="../slides/slide366.xml"/><Relationship Id="rId315" Type="http://schemas.openxmlformats.org/officeDocument/2006/relationships/slide" Target="../slides/slide138.xml"/><Relationship Id="rId357" Type="http://schemas.openxmlformats.org/officeDocument/2006/relationships/slide" Target="../slides/slide118.xml"/><Relationship Id="rId54" Type="http://schemas.openxmlformats.org/officeDocument/2006/relationships/slide" Target="../slides/slide58.xml"/><Relationship Id="rId96" Type="http://schemas.openxmlformats.org/officeDocument/2006/relationships/slide" Target="../slides/slide354.xml"/><Relationship Id="rId161" Type="http://schemas.openxmlformats.org/officeDocument/2006/relationships/slide" Target="../slides/slide295.xml"/><Relationship Id="rId217" Type="http://schemas.openxmlformats.org/officeDocument/2006/relationships/slide" Target="../slides/slide227.xml"/><Relationship Id="rId259" Type="http://schemas.openxmlformats.org/officeDocument/2006/relationships/slide" Target="../slides/slide206.xml"/><Relationship Id="rId23" Type="http://schemas.openxmlformats.org/officeDocument/2006/relationships/slide" Target="../slides/slide88.xml"/><Relationship Id="rId119" Type="http://schemas.openxmlformats.org/officeDocument/2006/relationships/slide" Target="../slides/slide377.xml"/><Relationship Id="rId270" Type="http://schemas.openxmlformats.org/officeDocument/2006/relationships/slide" Target="../slides/slide217.xml"/><Relationship Id="rId326" Type="http://schemas.openxmlformats.org/officeDocument/2006/relationships/slide" Target="../slides/slide149.xml"/><Relationship Id="rId65" Type="http://schemas.openxmlformats.org/officeDocument/2006/relationships/slide" Target="../slides/slide8.xml"/><Relationship Id="rId130" Type="http://schemas.openxmlformats.org/officeDocument/2006/relationships/slide" Target="../slides/slide326.xml"/><Relationship Id="rId368" Type="http://schemas.openxmlformats.org/officeDocument/2006/relationships/slide" Target="../slides/slide4.xml"/><Relationship Id="rId172" Type="http://schemas.openxmlformats.org/officeDocument/2006/relationships/slide" Target="../slides/slide306.xml"/><Relationship Id="rId228" Type="http://schemas.openxmlformats.org/officeDocument/2006/relationships/slide" Target="../slides/slide238.xml"/><Relationship Id="rId281" Type="http://schemas.openxmlformats.org/officeDocument/2006/relationships/slide" Target="../slides/slide166.xml"/><Relationship Id="rId337" Type="http://schemas.openxmlformats.org/officeDocument/2006/relationships/slide" Target="../slides/slide160.xml"/><Relationship Id="rId34" Type="http://schemas.openxmlformats.org/officeDocument/2006/relationships/slide" Target="../slides/slide38.xml"/><Relationship Id="rId76" Type="http://schemas.openxmlformats.org/officeDocument/2006/relationships/slide" Target="../slides/slide19.xml"/><Relationship Id="rId141" Type="http://schemas.openxmlformats.org/officeDocument/2006/relationships/slide" Target="../slides/slide337.xml"/><Relationship Id="rId379" Type="http://schemas.openxmlformats.org/officeDocument/2006/relationships/slide" Target="../slides/slide350.xml"/><Relationship Id="rId7" Type="http://schemas.openxmlformats.org/officeDocument/2006/relationships/slide" Target="../slides/slide72.xml"/><Relationship Id="rId183" Type="http://schemas.openxmlformats.org/officeDocument/2006/relationships/slide" Target="../slides/slide317.xml"/><Relationship Id="rId239" Type="http://schemas.openxmlformats.org/officeDocument/2006/relationships/slide" Target="../slides/slide249.xml"/><Relationship Id="rId250" Type="http://schemas.openxmlformats.org/officeDocument/2006/relationships/slide" Target="../slides/slide197.xml"/><Relationship Id="rId292" Type="http://schemas.openxmlformats.org/officeDocument/2006/relationships/slide" Target="../slides/slide177.xml"/><Relationship Id="rId306" Type="http://schemas.openxmlformats.org/officeDocument/2006/relationships/slide" Target="../slides/slide191.xml"/><Relationship Id="rId45" Type="http://schemas.openxmlformats.org/officeDocument/2006/relationships/slide" Target="../slides/slide49.xml"/><Relationship Id="rId87" Type="http://schemas.openxmlformats.org/officeDocument/2006/relationships/slide" Target="../slides/slide30.xml"/><Relationship Id="rId110" Type="http://schemas.openxmlformats.org/officeDocument/2006/relationships/slide" Target="../slides/slide368.xml"/><Relationship Id="rId348" Type="http://schemas.openxmlformats.org/officeDocument/2006/relationships/slide" Target="../slides/slide109.xml"/><Relationship Id="rId152" Type="http://schemas.openxmlformats.org/officeDocument/2006/relationships/slide" Target="../slides/slide348.xml"/><Relationship Id="rId194" Type="http://schemas.openxmlformats.org/officeDocument/2006/relationships/slide" Target="../slides/slide266.xml"/><Relationship Id="rId208" Type="http://schemas.openxmlformats.org/officeDocument/2006/relationships/slide" Target="../slides/slide280.xml"/><Relationship Id="rId261" Type="http://schemas.openxmlformats.org/officeDocument/2006/relationships/slide" Target="../slides/slide208.xml"/><Relationship Id="rId14" Type="http://schemas.openxmlformats.org/officeDocument/2006/relationships/slide" Target="../slides/slide79.xml"/><Relationship Id="rId56" Type="http://schemas.openxmlformats.org/officeDocument/2006/relationships/slide" Target="../slides/slide60.xml"/><Relationship Id="rId317" Type="http://schemas.openxmlformats.org/officeDocument/2006/relationships/slide" Target="../slides/slide140.xml"/><Relationship Id="rId359" Type="http://schemas.openxmlformats.org/officeDocument/2006/relationships/slide" Target="../slides/slide120.xml"/><Relationship Id="rId98" Type="http://schemas.openxmlformats.org/officeDocument/2006/relationships/slide" Target="../slides/slide356.xml"/><Relationship Id="rId121" Type="http://schemas.openxmlformats.org/officeDocument/2006/relationships/slide" Target="../slides/slide379.xml"/><Relationship Id="rId163" Type="http://schemas.openxmlformats.org/officeDocument/2006/relationships/slide" Target="../slides/slide297.xml"/><Relationship Id="rId219" Type="http://schemas.openxmlformats.org/officeDocument/2006/relationships/slide" Target="../slides/slide229.xml"/><Relationship Id="rId370" Type="http://schemas.openxmlformats.org/officeDocument/2006/relationships/slide" Target="../slides/slide66.xml"/><Relationship Id="rId230" Type="http://schemas.openxmlformats.org/officeDocument/2006/relationships/slide" Target="../slides/slide240.xml"/><Relationship Id="rId25" Type="http://schemas.openxmlformats.org/officeDocument/2006/relationships/slide" Target="../slides/slide90.xml"/><Relationship Id="rId67" Type="http://schemas.openxmlformats.org/officeDocument/2006/relationships/slide" Target="../slides/slide10.xml"/><Relationship Id="rId272" Type="http://schemas.openxmlformats.org/officeDocument/2006/relationships/slide" Target="../slides/slide219.xml"/><Relationship Id="rId328" Type="http://schemas.openxmlformats.org/officeDocument/2006/relationships/slide" Target="../slides/slide151.xml"/><Relationship Id="rId132" Type="http://schemas.openxmlformats.org/officeDocument/2006/relationships/slide" Target="../slides/slide328.xml"/><Relationship Id="rId174" Type="http://schemas.openxmlformats.org/officeDocument/2006/relationships/slide" Target="../slides/slide308.xml"/><Relationship Id="rId241" Type="http://schemas.openxmlformats.org/officeDocument/2006/relationships/slide" Target="../slides/slide251.xml"/><Relationship Id="rId36" Type="http://schemas.openxmlformats.org/officeDocument/2006/relationships/slide" Target="../slides/slide40.xml"/><Relationship Id="rId283" Type="http://schemas.openxmlformats.org/officeDocument/2006/relationships/slide" Target="../slides/slide168.xml"/><Relationship Id="rId339" Type="http://schemas.openxmlformats.org/officeDocument/2006/relationships/slide" Target="../slides/slide100.xml"/><Relationship Id="rId78" Type="http://schemas.openxmlformats.org/officeDocument/2006/relationships/slide" Target="../slides/slide21.xml"/><Relationship Id="rId101" Type="http://schemas.openxmlformats.org/officeDocument/2006/relationships/slide" Target="../slides/slide359.xml"/><Relationship Id="rId143" Type="http://schemas.openxmlformats.org/officeDocument/2006/relationships/slide" Target="../slides/slide339.xml"/><Relationship Id="rId185" Type="http://schemas.openxmlformats.org/officeDocument/2006/relationships/slide" Target="../slides/slide257.xml"/><Relationship Id="rId350" Type="http://schemas.openxmlformats.org/officeDocument/2006/relationships/slide" Target="../slides/slide111.xml"/><Relationship Id="rId9" Type="http://schemas.openxmlformats.org/officeDocument/2006/relationships/slide" Target="../slides/slide74.xml"/><Relationship Id="rId210" Type="http://schemas.openxmlformats.org/officeDocument/2006/relationships/slide" Target="../slides/slide282.xml"/><Relationship Id="rId26" Type="http://schemas.openxmlformats.org/officeDocument/2006/relationships/slide" Target="../slides/slide91.xml"/><Relationship Id="rId231" Type="http://schemas.openxmlformats.org/officeDocument/2006/relationships/slide" Target="../slides/slide241.xml"/><Relationship Id="rId252" Type="http://schemas.openxmlformats.org/officeDocument/2006/relationships/slide" Target="../slides/slide199.xml"/><Relationship Id="rId273" Type="http://schemas.openxmlformats.org/officeDocument/2006/relationships/slide" Target="../slides/slide220.xml"/><Relationship Id="rId294" Type="http://schemas.openxmlformats.org/officeDocument/2006/relationships/slide" Target="../slides/slide179.xml"/><Relationship Id="rId308" Type="http://schemas.openxmlformats.org/officeDocument/2006/relationships/slide" Target="../slides/slide131.xml"/><Relationship Id="rId329" Type="http://schemas.openxmlformats.org/officeDocument/2006/relationships/slide" Target="../slides/slide152.xml"/><Relationship Id="rId47" Type="http://schemas.openxmlformats.org/officeDocument/2006/relationships/slide" Target="../slides/slide51.xml"/><Relationship Id="rId68" Type="http://schemas.openxmlformats.org/officeDocument/2006/relationships/slide" Target="../slides/slide11.xml"/><Relationship Id="rId89" Type="http://schemas.openxmlformats.org/officeDocument/2006/relationships/slide" Target="../slides/slide32.xml"/><Relationship Id="rId112" Type="http://schemas.openxmlformats.org/officeDocument/2006/relationships/slide" Target="../slides/slide370.xml"/><Relationship Id="rId133" Type="http://schemas.openxmlformats.org/officeDocument/2006/relationships/slide" Target="../slides/slide329.xml"/><Relationship Id="rId154" Type="http://schemas.openxmlformats.org/officeDocument/2006/relationships/slide" Target="../slides/slide288.xml"/><Relationship Id="rId175" Type="http://schemas.openxmlformats.org/officeDocument/2006/relationships/slide" Target="../slides/slide309.xml"/><Relationship Id="rId340" Type="http://schemas.openxmlformats.org/officeDocument/2006/relationships/slide" Target="../slides/slide101.xml"/><Relationship Id="rId361" Type="http://schemas.openxmlformats.org/officeDocument/2006/relationships/slide" Target="../slides/slide122.xml"/><Relationship Id="rId196" Type="http://schemas.openxmlformats.org/officeDocument/2006/relationships/slide" Target="../slides/slide268.xml"/><Relationship Id="rId200" Type="http://schemas.openxmlformats.org/officeDocument/2006/relationships/slide" Target="../slides/slide272.xml"/><Relationship Id="rId16" Type="http://schemas.openxmlformats.org/officeDocument/2006/relationships/slide" Target="../slides/slide81.xml"/><Relationship Id="rId221" Type="http://schemas.openxmlformats.org/officeDocument/2006/relationships/slide" Target="../slides/slide231.xml"/><Relationship Id="rId242" Type="http://schemas.openxmlformats.org/officeDocument/2006/relationships/slide" Target="../slides/slide252.xml"/><Relationship Id="rId263" Type="http://schemas.openxmlformats.org/officeDocument/2006/relationships/slide" Target="../slides/slide210.xml"/><Relationship Id="rId284" Type="http://schemas.openxmlformats.org/officeDocument/2006/relationships/slide" Target="../slides/slide169.xml"/><Relationship Id="rId319" Type="http://schemas.openxmlformats.org/officeDocument/2006/relationships/slide" Target="../slides/slide142.xml"/><Relationship Id="rId37" Type="http://schemas.openxmlformats.org/officeDocument/2006/relationships/slide" Target="../slides/slide41.xml"/><Relationship Id="rId58" Type="http://schemas.openxmlformats.org/officeDocument/2006/relationships/slide" Target="../slides/slide62.xml"/><Relationship Id="rId79" Type="http://schemas.openxmlformats.org/officeDocument/2006/relationships/slide" Target="../slides/slide22.xml"/><Relationship Id="rId102" Type="http://schemas.openxmlformats.org/officeDocument/2006/relationships/slide" Target="../slides/slide360.xml"/><Relationship Id="rId123" Type="http://schemas.openxmlformats.org/officeDocument/2006/relationships/slide" Target="../slides/slide381.xml"/><Relationship Id="rId144" Type="http://schemas.openxmlformats.org/officeDocument/2006/relationships/slide" Target="../slides/slide340.xml"/><Relationship Id="rId330" Type="http://schemas.openxmlformats.org/officeDocument/2006/relationships/slide" Target="../slides/slide153.xml"/><Relationship Id="rId90" Type="http://schemas.openxmlformats.org/officeDocument/2006/relationships/slide" Target="../slides/slide33.xml"/><Relationship Id="rId165" Type="http://schemas.openxmlformats.org/officeDocument/2006/relationships/slide" Target="../slides/slide299.xml"/><Relationship Id="rId186" Type="http://schemas.openxmlformats.org/officeDocument/2006/relationships/slide" Target="../slides/slide258.xml"/><Relationship Id="rId351" Type="http://schemas.openxmlformats.org/officeDocument/2006/relationships/slide" Target="../slides/slide112.xml"/><Relationship Id="rId372" Type="http://schemas.openxmlformats.org/officeDocument/2006/relationships/slide" Target="../slides/slide129.xml"/><Relationship Id="rId211" Type="http://schemas.openxmlformats.org/officeDocument/2006/relationships/slide" Target="../slides/slide283.xml"/><Relationship Id="rId232" Type="http://schemas.openxmlformats.org/officeDocument/2006/relationships/slide" Target="../slides/slide242.xml"/><Relationship Id="rId253" Type="http://schemas.openxmlformats.org/officeDocument/2006/relationships/slide" Target="../slides/slide200.xml"/><Relationship Id="rId274" Type="http://schemas.openxmlformats.org/officeDocument/2006/relationships/slide" Target="../slides/slide221.xml"/><Relationship Id="rId295" Type="http://schemas.openxmlformats.org/officeDocument/2006/relationships/slide" Target="../slides/slide180.xml"/><Relationship Id="rId309" Type="http://schemas.openxmlformats.org/officeDocument/2006/relationships/slide" Target="../slides/slide132.xml"/><Relationship Id="rId27" Type="http://schemas.openxmlformats.org/officeDocument/2006/relationships/slide" Target="../slides/slide92.xml"/><Relationship Id="rId48" Type="http://schemas.openxmlformats.org/officeDocument/2006/relationships/slide" Target="../slides/slide52.xml"/><Relationship Id="rId69" Type="http://schemas.openxmlformats.org/officeDocument/2006/relationships/slide" Target="../slides/slide12.xml"/><Relationship Id="rId113" Type="http://schemas.openxmlformats.org/officeDocument/2006/relationships/slide" Target="../slides/slide371.xml"/><Relationship Id="rId134" Type="http://schemas.openxmlformats.org/officeDocument/2006/relationships/slide" Target="../slides/slide330.xml"/><Relationship Id="rId320" Type="http://schemas.openxmlformats.org/officeDocument/2006/relationships/slide" Target="../slides/slide143.xml"/><Relationship Id="rId80" Type="http://schemas.openxmlformats.org/officeDocument/2006/relationships/slide" Target="../slides/slide23.xml"/><Relationship Id="rId155" Type="http://schemas.openxmlformats.org/officeDocument/2006/relationships/slide" Target="../slides/slide289.xml"/><Relationship Id="rId176" Type="http://schemas.openxmlformats.org/officeDocument/2006/relationships/slide" Target="../slides/slide310.xml"/><Relationship Id="rId197" Type="http://schemas.openxmlformats.org/officeDocument/2006/relationships/slide" Target="../slides/slide269.xml"/><Relationship Id="rId341" Type="http://schemas.openxmlformats.org/officeDocument/2006/relationships/slide" Target="../slides/slide102.xml"/><Relationship Id="rId362" Type="http://schemas.openxmlformats.org/officeDocument/2006/relationships/slide" Target="../slides/slide123.xml"/><Relationship Id="rId201" Type="http://schemas.openxmlformats.org/officeDocument/2006/relationships/slide" Target="../slides/slide273.xml"/><Relationship Id="rId222" Type="http://schemas.openxmlformats.org/officeDocument/2006/relationships/slide" Target="../slides/slide232.xml"/><Relationship Id="rId243" Type="http://schemas.openxmlformats.org/officeDocument/2006/relationships/slide" Target="../slides/slide253.xml"/><Relationship Id="rId264" Type="http://schemas.openxmlformats.org/officeDocument/2006/relationships/slide" Target="../slides/slide211.xml"/><Relationship Id="rId285" Type="http://schemas.openxmlformats.org/officeDocument/2006/relationships/slide" Target="../slides/slide170.xml"/><Relationship Id="rId17" Type="http://schemas.openxmlformats.org/officeDocument/2006/relationships/slide" Target="../slides/slide82.xml"/><Relationship Id="rId38" Type="http://schemas.openxmlformats.org/officeDocument/2006/relationships/slide" Target="../slides/slide42.xml"/><Relationship Id="rId59" Type="http://schemas.openxmlformats.org/officeDocument/2006/relationships/slide" Target="../slides/slide63.xml"/><Relationship Id="rId103" Type="http://schemas.openxmlformats.org/officeDocument/2006/relationships/slide" Target="../slides/slide361.xml"/><Relationship Id="rId124" Type="http://schemas.openxmlformats.org/officeDocument/2006/relationships/slide" Target="../slides/slide320.xml"/><Relationship Id="rId310" Type="http://schemas.openxmlformats.org/officeDocument/2006/relationships/slide" Target="../slides/slide133.xml"/><Relationship Id="rId70" Type="http://schemas.openxmlformats.org/officeDocument/2006/relationships/slide" Target="../slides/slide13.xml"/><Relationship Id="rId91" Type="http://schemas.openxmlformats.org/officeDocument/2006/relationships/slide" Target="../slides/slide34.xml"/><Relationship Id="rId145" Type="http://schemas.openxmlformats.org/officeDocument/2006/relationships/slide" Target="../slides/slide341.xml"/><Relationship Id="rId166" Type="http://schemas.openxmlformats.org/officeDocument/2006/relationships/slide" Target="../slides/slide300.xml"/><Relationship Id="rId187" Type="http://schemas.openxmlformats.org/officeDocument/2006/relationships/slide" Target="../slides/slide259.xml"/><Relationship Id="rId331" Type="http://schemas.openxmlformats.org/officeDocument/2006/relationships/slide" Target="../slides/slide154.xml"/><Relationship Id="rId352" Type="http://schemas.openxmlformats.org/officeDocument/2006/relationships/slide" Target="../slides/slide113.xml"/><Relationship Id="rId373" Type="http://schemas.openxmlformats.org/officeDocument/2006/relationships/slide" Target="../slides/slide16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84.xml"/><Relationship Id="rId233" Type="http://schemas.openxmlformats.org/officeDocument/2006/relationships/slide" Target="../slides/slide243.xml"/><Relationship Id="rId254" Type="http://schemas.openxmlformats.org/officeDocument/2006/relationships/slide" Target="../slides/slide201.xml"/><Relationship Id="rId28" Type="http://schemas.openxmlformats.org/officeDocument/2006/relationships/slide" Target="../slides/slide93.xml"/><Relationship Id="rId49" Type="http://schemas.openxmlformats.org/officeDocument/2006/relationships/slide" Target="../slides/slide53.xml"/><Relationship Id="rId114" Type="http://schemas.openxmlformats.org/officeDocument/2006/relationships/slide" Target="../slides/slide372.xml"/><Relationship Id="rId275" Type="http://schemas.openxmlformats.org/officeDocument/2006/relationships/slide" Target="../slides/slide222.xml"/><Relationship Id="rId296" Type="http://schemas.openxmlformats.org/officeDocument/2006/relationships/slide" Target="../slides/slide181.xml"/><Relationship Id="rId300" Type="http://schemas.openxmlformats.org/officeDocument/2006/relationships/slide" Target="../slides/slide185.xml"/><Relationship Id="rId60" Type="http://schemas.openxmlformats.org/officeDocument/2006/relationships/slide" Target="../slides/slide64.xml"/><Relationship Id="rId81" Type="http://schemas.openxmlformats.org/officeDocument/2006/relationships/slide" Target="../slides/slide24.xml"/><Relationship Id="rId135" Type="http://schemas.openxmlformats.org/officeDocument/2006/relationships/slide" Target="../slides/slide331.xml"/><Relationship Id="rId156" Type="http://schemas.openxmlformats.org/officeDocument/2006/relationships/slide" Target="../slides/slide290.xml"/><Relationship Id="rId177" Type="http://schemas.openxmlformats.org/officeDocument/2006/relationships/slide" Target="../slides/slide311.xml"/><Relationship Id="rId198" Type="http://schemas.openxmlformats.org/officeDocument/2006/relationships/slide" Target="../slides/slide270.xml"/><Relationship Id="rId321" Type="http://schemas.openxmlformats.org/officeDocument/2006/relationships/slide" Target="../slides/slide144.xml"/><Relationship Id="rId342" Type="http://schemas.openxmlformats.org/officeDocument/2006/relationships/slide" Target="../slides/slide103.xml"/><Relationship Id="rId363" Type="http://schemas.openxmlformats.org/officeDocument/2006/relationships/slide" Target="../slides/slide124.xml"/><Relationship Id="rId202" Type="http://schemas.openxmlformats.org/officeDocument/2006/relationships/slide" Target="../slides/slide274.xml"/><Relationship Id="rId223" Type="http://schemas.openxmlformats.org/officeDocument/2006/relationships/slide" Target="../slides/slide233.xml"/><Relationship Id="rId244" Type="http://schemas.openxmlformats.org/officeDocument/2006/relationships/slide" Target="../slides/slide254.xml"/><Relationship Id="rId18" Type="http://schemas.openxmlformats.org/officeDocument/2006/relationships/slide" Target="../slides/slide83.xml"/><Relationship Id="rId39" Type="http://schemas.openxmlformats.org/officeDocument/2006/relationships/slide" Target="../slides/slide43.xml"/><Relationship Id="rId265" Type="http://schemas.openxmlformats.org/officeDocument/2006/relationships/slide" Target="../slides/slide212.xml"/><Relationship Id="rId286" Type="http://schemas.openxmlformats.org/officeDocument/2006/relationships/slide" Target="../slides/slide171.xml"/><Relationship Id="rId50" Type="http://schemas.openxmlformats.org/officeDocument/2006/relationships/slide" Target="../slides/slide54.xml"/><Relationship Id="rId104" Type="http://schemas.openxmlformats.org/officeDocument/2006/relationships/slide" Target="../slides/slide362.xml"/><Relationship Id="rId125" Type="http://schemas.openxmlformats.org/officeDocument/2006/relationships/slide" Target="../slides/slide321.xml"/><Relationship Id="rId146" Type="http://schemas.openxmlformats.org/officeDocument/2006/relationships/slide" Target="../slides/slide342.xml"/><Relationship Id="rId167" Type="http://schemas.openxmlformats.org/officeDocument/2006/relationships/slide" Target="../slides/slide301.xml"/><Relationship Id="rId188" Type="http://schemas.openxmlformats.org/officeDocument/2006/relationships/slide" Target="../slides/slide260.xml"/><Relationship Id="rId311" Type="http://schemas.openxmlformats.org/officeDocument/2006/relationships/slide" Target="../slides/slide134.xml"/><Relationship Id="rId332" Type="http://schemas.openxmlformats.org/officeDocument/2006/relationships/slide" Target="../slides/slide155.xml"/><Relationship Id="rId353" Type="http://schemas.openxmlformats.org/officeDocument/2006/relationships/slide" Target="../slides/slide114.xml"/><Relationship Id="rId374" Type="http://schemas.openxmlformats.org/officeDocument/2006/relationships/slide" Target="../slides/slide192.xml"/><Relationship Id="rId71" Type="http://schemas.openxmlformats.org/officeDocument/2006/relationships/slide" Target="../slides/slide14.xml"/><Relationship Id="rId92" Type="http://schemas.openxmlformats.org/officeDocument/2006/relationships/slide" Target="../slides/slide35.xml"/><Relationship Id="rId213" Type="http://schemas.openxmlformats.org/officeDocument/2006/relationships/slide" Target="../slides/slide285.xml"/><Relationship Id="rId234" Type="http://schemas.openxmlformats.org/officeDocument/2006/relationships/slide" Target="../slides/slide244.xml"/><Relationship Id="rId2" Type="http://schemas.openxmlformats.org/officeDocument/2006/relationships/slide" Target="../slides/slide67.xml"/><Relationship Id="rId29" Type="http://schemas.openxmlformats.org/officeDocument/2006/relationships/slide" Target="../slides/slide94.xml"/><Relationship Id="rId255" Type="http://schemas.openxmlformats.org/officeDocument/2006/relationships/slide" Target="../slides/slide202.xml"/><Relationship Id="rId276" Type="http://schemas.openxmlformats.org/officeDocument/2006/relationships/slide" Target="../slides/slide223.xml"/><Relationship Id="rId297" Type="http://schemas.openxmlformats.org/officeDocument/2006/relationships/slide" Target="../slides/slide182.xml"/><Relationship Id="rId40" Type="http://schemas.openxmlformats.org/officeDocument/2006/relationships/slide" Target="../slides/slide44.xml"/><Relationship Id="rId115" Type="http://schemas.openxmlformats.org/officeDocument/2006/relationships/slide" Target="../slides/slide373.xml"/><Relationship Id="rId136" Type="http://schemas.openxmlformats.org/officeDocument/2006/relationships/slide" Target="../slides/slide332.xml"/><Relationship Id="rId157" Type="http://schemas.openxmlformats.org/officeDocument/2006/relationships/slide" Target="../slides/slide291.xml"/><Relationship Id="rId178" Type="http://schemas.openxmlformats.org/officeDocument/2006/relationships/slide" Target="../slides/slide312.xml"/><Relationship Id="rId301" Type="http://schemas.openxmlformats.org/officeDocument/2006/relationships/slide" Target="../slides/slide186.xml"/><Relationship Id="rId322" Type="http://schemas.openxmlformats.org/officeDocument/2006/relationships/slide" Target="../slides/slide145.xml"/><Relationship Id="rId343" Type="http://schemas.openxmlformats.org/officeDocument/2006/relationships/slide" Target="../slides/slide104.xml"/><Relationship Id="rId364" Type="http://schemas.openxmlformats.org/officeDocument/2006/relationships/slide" Target="../slides/slide125.xml"/><Relationship Id="rId61" Type="http://schemas.openxmlformats.org/officeDocument/2006/relationships/slide" Target="../slides/slide65.xml"/><Relationship Id="rId82" Type="http://schemas.openxmlformats.org/officeDocument/2006/relationships/slide" Target="../slides/slide25.xml"/><Relationship Id="rId199" Type="http://schemas.openxmlformats.org/officeDocument/2006/relationships/slide" Target="../slides/slide271.xml"/><Relationship Id="rId203" Type="http://schemas.openxmlformats.org/officeDocument/2006/relationships/slide" Target="../slides/slide275.xml"/><Relationship Id="rId19" Type="http://schemas.openxmlformats.org/officeDocument/2006/relationships/slide" Target="../slides/slide84.xml"/><Relationship Id="rId224" Type="http://schemas.openxmlformats.org/officeDocument/2006/relationships/slide" Target="../slides/slide234.xml"/><Relationship Id="rId245" Type="http://schemas.openxmlformats.org/officeDocument/2006/relationships/slide" Target="../slides/slide255.xml"/><Relationship Id="rId266" Type="http://schemas.openxmlformats.org/officeDocument/2006/relationships/slide" Target="../slides/slide213.xml"/><Relationship Id="rId287" Type="http://schemas.openxmlformats.org/officeDocument/2006/relationships/slide" Target="../slides/slide172.xml"/><Relationship Id="rId30" Type="http://schemas.openxmlformats.org/officeDocument/2006/relationships/slide" Target="../slides/slide95.xml"/><Relationship Id="rId105" Type="http://schemas.openxmlformats.org/officeDocument/2006/relationships/slide" Target="../slides/slide363.xml"/><Relationship Id="rId126" Type="http://schemas.openxmlformats.org/officeDocument/2006/relationships/slide" Target="../slides/slide322.xml"/><Relationship Id="rId147" Type="http://schemas.openxmlformats.org/officeDocument/2006/relationships/slide" Target="../slides/slide343.xml"/><Relationship Id="rId168" Type="http://schemas.openxmlformats.org/officeDocument/2006/relationships/slide" Target="../slides/slide302.xml"/><Relationship Id="rId312" Type="http://schemas.openxmlformats.org/officeDocument/2006/relationships/slide" Target="../slides/slide135.xml"/><Relationship Id="rId333" Type="http://schemas.openxmlformats.org/officeDocument/2006/relationships/slide" Target="../slides/slide156.xml"/><Relationship Id="rId354" Type="http://schemas.openxmlformats.org/officeDocument/2006/relationships/slide" Target="../slides/slide115.xml"/><Relationship Id="rId51" Type="http://schemas.openxmlformats.org/officeDocument/2006/relationships/slide" Target="../slides/slide55.xml"/><Relationship Id="rId72" Type="http://schemas.openxmlformats.org/officeDocument/2006/relationships/slide" Target="../slides/slide15.xml"/><Relationship Id="rId93" Type="http://schemas.openxmlformats.org/officeDocument/2006/relationships/slide" Target="../slides/slide351.xml"/><Relationship Id="rId189" Type="http://schemas.openxmlformats.org/officeDocument/2006/relationships/slide" Target="../slides/slide261.xml"/><Relationship Id="rId375" Type="http://schemas.openxmlformats.org/officeDocument/2006/relationships/slide" Target="../slides/slide224.xml"/><Relationship Id="rId3" Type="http://schemas.openxmlformats.org/officeDocument/2006/relationships/slide" Target="../slides/slide68.xml"/><Relationship Id="rId214" Type="http://schemas.openxmlformats.org/officeDocument/2006/relationships/slide" Target="../slides/slide286.xml"/><Relationship Id="rId235" Type="http://schemas.openxmlformats.org/officeDocument/2006/relationships/slide" Target="../slides/slide245.xml"/><Relationship Id="rId256" Type="http://schemas.openxmlformats.org/officeDocument/2006/relationships/slide" Target="../slides/slide203.xml"/><Relationship Id="rId277" Type="http://schemas.openxmlformats.org/officeDocument/2006/relationships/slide" Target="../slides/slide162.xml"/><Relationship Id="rId298" Type="http://schemas.openxmlformats.org/officeDocument/2006/relationships/slide" Target="../slides/slide183.xml"/><Relationship Id="rId116" Type="http://schemas.openxmlformats.org/officeDocument/2006/relationships/slide" Target="../slides/slide374.xml"/><Relationship Id="rId137" Type="http://schemas.openxmlformats.org/officeDocument/2006/relationships/slide" Target="../slides/slide333.xml"/><Relationship Id="rId158" Type="http://schemas.openxmlformats.org/officeDocument/2006/relationships/slide" Target="../slides/slide292.xml"/><Relationship Id="rId302" Type="http://schemas.openxmlformats.org/officeDocument/2006/relationships/slide" Target="../slides/slide187.xml"/><Relationship Id="rId323" Type="http://schemas.openxmlformats.org/officeDocument/2006/relationships/slide" Target="../slides/slide146.xml"/><Relationship Id="rId344" Type="http://schemas.openxmlformats.org/officeDocument/2006/relationships/slide" Target="../slides/slide105.xml"/><Relationship Id="rId20" Type="http://schemas.openxmlformats.org/officeDocument/2006/relationships/slide" Target="../slides/slide85.xml"/><Relationship Id="rId41" Type="http://schemas.openxmlformats.org/officeDocument/2006/relationships/slide" Target="../slides/slide45.xml"/><Relationship Id="rId62" Type="http://schemas.openxmlformats.org/officeDocument/2006/relationships/slide" Target="../slides/slide5.xml"/><Relationship Id="rId83" Type="http://schemas.openxmlformats.org/officeDocument/2006/relationships/slide" Target="../slides/slide26.xml"/><Relationship Id="rId179" Type="http://schemas.openxmlformats.org/officeDocument/2006/relationships/slide" Target="../slides/slide313.xml"/><Relationship Id="rId365" Type="http://schemas.openxmlformats.org/officeDocument/2006/relationships/slide" Target="../slides/slide126.xml"/><Relationship Id="rId190" Type="http://schemas.openxmlformats.org/officeDocument/2006/relationships/slide" Target="../slides/slide262.xml"/><Relationship Id="rId204" Type="http://schemas.openxmlformats.org/officeDocument/2006/relationships/slide" Target="../slides/slide276.xml"/><Relationship Id="rId225" Type="http://schemas.openxmlformats.org/officeDocument/2006/relationships/slide" Target="../slides/slide235.xml"/><Relationship Id="rId246" Type="http://schemas.openxmlformats.org/officeDocument/2006/relationships/slide" Target="../slides/slide193.xml"/><Relationship Id="rId267" Type="http://schemas.openxmlformats.org/officeDocument/2006/relationships/slide" Target="../slides/slide214.xml"/><Relationship Id="rId288" Type="http://schemas.openxmlformats.org/officeDocument/2006/relationships/slide" Target="../slides/slide173.xml"/><Relationship Id="rId106" Type="http://schemas.openxmlformats.org/officeDocument/2006/relationships/slide" Target="../slides/slide364.xml"/><Relationship Id="rId127" Type="http://schemas.openxmlformats.org/officeDocument/2006/relationships/slide" Target="../slides/slide323.xml"/><Relationship Id="rId313" Type="http://schemas.openxmlformats.org/officeDocument/2006/relationships/slide" Target="../slides/slide136.xml"/><Relationship Id="rId10" Type="http://schemas.openxmlformats.org/officeDocument/2006/relationships/slide" Target="../slides/slide75.xml"/><Relationship Id="rId31" Type="http://schemas.openxmlformats.org/officeDocument/2006/relationships/slide" Target="../slides/slide96.xml"/><Relationship Id="rId52" Type="http://schemas.openxmlformats.org/officeDocument/2006/relationships/slide" Target="../slides/slide56.xml"/><Relationship Id="rId73" Type="http://schemas.openxmlformats.org/officeDocument/2006/relationships/slide" Target="../slides/slide16.xml"/><Relationship Id="rId94" Type="http://schemas.openxmlformats.org/officeDocument/2006/relationships/slide" Target="../slides/slide352.xml"/><Relationship Id="rId148" Type="http://schemas.openxmlformats.org/officeDocument/2006/relationships/slide" Target="../slides/slide344.xml"/><Relationship Id="rId169" Type="http://schemas.openxmlformats.org/officeDocument/2006/relationships/slide" Target="../slides/slide303.xml"/><Relationship Id="rId334" Type="http://schemas.openxmlformats.org/officeDocument/2006/relationships/slide" Target="../slides/slide157.xml"/><Relationship Id="rId355" Type="http://schemas.openxmlformats.org/officeDocument/2006/relationships/slide" Target="../slides/slide116.xml"/><Relationship Id="rId376" Type="http://schemas.openxmlformats.org/officeDocument/2006/relationships/slide" Target="../slides/slide256.xml"/><Relationship Id="rId4" Type="http://schemas.openxmlformats.org/officeDocument/2006/relationships/slide" Target="../slides/slide69.xml"/><Relationship Id="rId180" Type="http://schemas.openxmlformats.org/officeDocument/2006/relationships/slide" Target="../slides/slide314.xml"/><Relationship Id="rId215" Type="http://schemas.openxmlformats.org/officeDocument/2006/relationships/slide" Target="../slides/slide225.xml"/><Relationship Id="rId236" Type="http://schemas.openxmlformats.org/officeDocument/2006/relationships/slide" Target="../slides/slide246.xml"/><Relationship Id="rId257" Type="http://schemas.openxmlformats.org/officeDocument/2006/relationships/slide" Target="../slides/slide204.xml"/><Relationship Id="rId278" Type="http://schemas.openxmlformats.org/officeDocument/2006/relationships/slide" Target="../slides/slide163.xml"/><Relationship Id="rId303" Type="http://schemas.openxmlformats.org/officeDocument/2006/relationships/slide" Target="../slides/slide188.xml"/><Relationship Id="rId42" Type="http://schemas.openxmlformats.org/officeDocument/2006/relationships/slide" Target="../slides/slide46.xml"/><Relationship Id="rId84" Type="http://schemas.openxmlformats.org/officeDocument/2006/relationships/slide" Target="../slides/slide27.xml"/><Relationship Id="rId138" Type="http://schemas.openxmlformats.org/officeDocument/2006/relationships/slide" Target="../slides/slide334.xml"/><Relationship Id="rId345" Type="http://schemas.openxmlformats.org/officeDocument/2006/relationships/slide" Target="../slides/slide106.xml"/><Relationship Id="rId191" Type="http://schemas.openxmlformats.org/officeDocument/2006/relationships/slide" Target="../slides/slide263.xml"/><Relationship Id="rId205" Type="http://schemas.openxmlformats.org/officeDocument/2006/relationships/slide" Target="../slides/slide277.xml"/><Relationship Id="rId247" Type="http://schemas.openxmlformats.org/officeDocument/2006/relationships/slide" Target="../slides/slide194.xml"/><Relationship Id="rId107" Type="http://schemas.openxmlformats.org/officeDocument/2006/relationships/slide" Target="../slides/slide365.xml"/><Relationship Id="rId289" Type="http://schemas.openxmlformats.org/officeDocument/2006/relationships/slide" Target="../slides/slide174.xml"/><Relationship Id="rId11" Type="http://schemas.openxmlformats.org/officeDocument/2006/relationships/slide" Target="../slides/slide76.xml"/><Relationship Id="rId53" Type="http://schemas.openxmlformats.org/officeDocument/2006/relationships/slide" Target="../slides/slide57.xml"/><Relationship Id="rId149" Type="http://schemas.openxmlformats.org/officeDocument/2006/relationships/slide" Target="../slides/slide345.xml"/><Relationship Id="rId314" Type="http://schemas.openxmlformats.org/officeDocument/2006/relationships/slide" Target="../slides/slide137.xml"/><Relationship Id="rId356" Type="http://schemas.openxmlformats.org/officeDocument/2006/relationships/slide" Target="../slides/slide117.xml"/><Relationship Id="rId95" Type="http://schemas.openxmlformats.org/officeDocument/2006/relationships/slide" Target="../slides/slide353.xml"/><Relationship Id="rId160" Type="http://schemas.openxmlformats.org/officeDocument/2006/relationships/slide" Target="../slides/slide294.xml"/><Relationship Id="rId216" Type="http://schemas.openxmlformats.org/officeDocument/2006/relationships/slide" Target="../slides/slide226.xml"/><Relationship Id="rId258" Type="http://schemas.openxmlformats.org/officeDocument/2006/relationships/slide" Target="../slides/slide205.xml"/><Relationship Id="rId22" Type="http://schemas.openxmlformats.org/officeDocument/2006/relationships/slide" Target="../slides/slide87.xml"/><Relationship Id="rId64" Type="http://schemas.openxmlformats.org/officeDocument/2006/relationships/slide" Target="../slides/slide7.xml"/><Relationship Id="rId118" Type="http://schemas.openxmlformats.org/officeDocument/2006/relationships/slide" Target="../slides/slide376.xml"/><Relationship Id="rId325" Type="http://schemas.openxmlformats.org/officeDocument/2006/relationships/slide" Target="../slides/slide148.xml"/><Relationship Id="rId367" Type="http://schemas.openxmlformats.org/officeDocument/2006/relationships/slide" Target="../slides/slide128.xml"/><Relationship Id="rId171" Type="http://schemas.openxmlformats.org/officeDocument/2006/relationships/slide" Target="../slides/slide305.xml"/><Relationship Id="rId227" Type="http://schemas.openxmlformats.org/officeDocument/2006/relationships/slide" Target="../slides/slide237.xml"/><Relationship Id="rId269" Type="http://schemas.openxmlformats.org/officeDocument/2006/relationships/slide" Target="../slides/slide216.xml"/><Relationship Id="rId33" Type="http://schemas.openxmlformats.org/officeDocument/2006/relationships/slide" Target="../slides/slide37.xml"/><Relationship Id="rId129" Type="http://schemas.openxmlformats.org/officeDocument/2006/relationships/slide" Target="../slides/slide325.xml"/><Relationship Id="rId280" Type="http://schemas.openxmlformats.org/officeDocument/2006/relationships/slide" Target="../slides/slide165.xml"/><Relationship Id="rId336" Type="http://schemas.openxmlformats.org/officeDocument/2006/relationships/slide" Target="../slides/slide159.xml"/><Relationship Id="rId75" Type="http://schemas.openxmlformats.org/officeDocument/2006/relationships/slide" Target="../slides/slide18.xml"/><Relationship Id="rId140" Type="http://schemas.openxmlformats.org/officeDocument/2006/relationships/slide" Target="../slides/slide336.xml"/><Relationship Id="rId182" Type="http://schemas.openxmlformats.org/officeDocument/2006/relationships/slide" Target="../slides/slide316.xml"/><Relationship Id="rId378" Type="http://schemas.openxmlformats.org/officeDocument/2006/relationships/slide" Target="../slides/slide319.xml"/><Relationship Id="rId6" Type="http://schemas.openxmlformats.org/officeDocument/2006/relationships/slide" Target="../slides/slide71.xml"/><Relationship Id="rId238" Type="http://schemas.openxmlformats.org/officeDocument/2006/relationships/slide" Target="../slides/slide248.xml"/><Relationship Id="rId291" Type="http://schemas.openxmlformats.org/officeDocument/2006/relationships/slide" Target="../slides/slide176.xml"/><Relationship Id="rId305" Type="http://schemas.openxmlformats.org/officeDocument/2006/relationships/slide" Target="../slides/slide190.xml"/><Relationship Id="rId347" Type="http://schemas.openxmlformats.org/officeDocument/2006/relationships/slide" Target="../slides/slide108.xml"/><Relationship Id="rId44" Type="http://schemas.openxmlformats.org/officeDocument/2006/relationships/slide" Target="../slides/slide48.xml"/><Relationship Id="rId86" Type="http://schemas.openxmlformats.org/officeDocument/2006/relationships/slide" Target="../slides/slide29.xml"/><Relationship Id="rId151" Type="http://schemas.openxmlformats.org/officeDocument/2006/relationships/slide" Target="../slides/slide347.xml"/><Relationship Id="rId193" Type="http://schemas.openxmlformats.org/officeDocument/2006/relationships/slide" Target="../slides/slide265.xml"/><Relationship Id="rId207" Type="http://schemas.openxmlformats.org/officeDocument/2006/relationships/slide" Target="../slides/slide279.xml"/><Relationship Id="rId249" Type="http://schemas.openxmlformats.org/officeDocument/2006/relationships/slide" Target="../slides/slide196.xml"/><Relationship Id="rId13" Type="http://schemas.openxmlformats.org/officeDocument/2006/relationships/slide" Target="../slides/slide78.xml"/><Relationship Id="rId109" Type="http://schemas.openxmlformats.org/officeDocument/2006/relationships/slide" Target="../slides/slide367.xml"/><Relationship Id="rId260" Type="http://schemas.openxmlformats.org/officeDocument/2006/relationships/slide" Target="../slides/slide207.xml"/><Relationship Id="rId316" Type="http://schemas.openxmlformats.org/officeDocument/2006/relationships/slide" Target="../slides/slide139.xml"/><Relationship Id="rId55" Type="http://schemas.openxmlformats.org/officeDocument/2006/relationships/slide" Target="../slides/slide59.xml"/><Relationship Id="rId97" Type="http://schemas.openxmlformats.org/officeDocument/2006/relationships/slide" Target="../slides/slide355.xml"/><Relationship Id="rId120" Type="http://schemas.openxmlformats.org/officeDocument/2006/relationships/slide" Target="../slides/slide378.xml"/><Relationship Id="rId358" Type="http://schemas.openxmlformats.org/officeDocument/2006/relationships/slide" Target="../slides/slide119.xml"/><Relationship Id="rId162" Type="http://schemas.openxmlformats.org/officeDocument/2006/relationships/slide" Target="../slides/slide296.xml"/><Relationship Id="rId218" Type="http://schemas.openxmlformats.org/officeDocument/2006/relationships/slide" Target="../slides/slide228.xml"/><Relationship Id="rId271" Type="http://schemas.openxmlformats.org/officeDocument/2006/relationships/slide" Target="../slides/slide218.xml"/><Relationship Id="rId24" Type="http://schemas.openxmlformats.org/officeDocument/2006/relationships/slide" Target="../slides/slide89.xml"/><Relationship Id="rId66" Type="http://schemas.openxmlformats.org/officeDocument/2006/relationships/slide" Target="../slides/slide9.xml"/><Relationship Id="rId131" Type="http://schemas.openxmlformats.org/officeDocument/2006/relationships/slide" Target="../slides/slide327.xml"/><Relationship Id="rId327" Type="http://schemas.openxmlformats.org/officeDocument/2006/relationships/slide" Target="../slides/slide150.xml"/><Relationship Id="rId369" Type="http://schemas.openxmlformats.org/officeDocument/2006/relationships/slide" Target="../slides/slide36.xml"/><Relationship Id="rId173" Type="http://schemas.openxmlformats.org/officeDocument/2006/relationships/slide" Target="../slides/slide307.xml"/><Relationship Id="rId229" Type="http://schemas.openxmlformats.org/officeDocument/2006/relationships/slide" Target="../slides/slide239.xml"/><Relationship Id="rId380" Type="http://schemas.openxmlformats.org/officeDocument/2006/relationships/slide" Target="../slides/slide3.xml"/><Relationship Id="rId240" Type="http://schemas.openxmlformats.org/officeDocument/2006/relationships/slide" Target="../slides/slide250.xml"/><Relationship Id="rId35" Type="http://schemas.openxmlformats.org/officeDocument/2006/relationships/slide" Target="../slides/slide39.xml"/><Relationship Id="rId77" Type="http://schemas.openxmlformats.org/officeDocument/2006/relationships/slide" Target="../slides/slide20.xml"/><Relationship Id="rId100" Type="http://schemas.openxmlformats.org/officeDocument/2006/relationships/slide" Target="../slides/slide358.xml"/><Relationship Id="rId282" Type="http://schemas.openxmlformats.org/officeDocument/2006/relationships/slide" Target="../slides/slide167.xml"/><Relationship Id="rId338" Type="http://schemas.openxmlformats.org/officeDocument/2006/relationships/slide" Target="../slides/slide99.xml"/><Relationship Id="rId8" Type="http://schemas.openxmlformats.org/officeDocument/2006/relationships/slide" Target="../slides/slide73.xml"/><Relationship Id="rId142" Type="http://schemas.openxmlformats.org/officeDocument/2006/relationships/slide" Target="../slides/slide338.xml"/><Relationship Id="rId184" Type="http://schemas.openxmlformats.org/officeDocument/2006/relationships/slide" Target="../slides/slide318.xml"/><Relationship Id="rId251" Type="http://schemas.openxmlformats.org/officeDocument/2006/relationships/slide" Target="../slides/slide198.xml"/><Relationship Id="rId46" Type="http://schemas.openxmlformats.org/officeDocument/2006/relationships/slide" Target="../slides/slide50.xml"/><Relationship Id="rId293" Type="http://schemas.openxmlformats.org/officeDocument/2006/relationships/slide" Target="../slides/slide178.xml"/><Relationship Id="rId307" Type="http://schemas.openxmlformats.org/officeDocument/2006/relationships/slide" Target="../slides/slide130.xml"/><Relationship Id="rId349" Type="http://schemas.openxmlformats.org/officeDocument/2006/relationships/slide" Target="../slides/slide110.xml"/><Relationship Id="rId88" Type="http://schemas.openxmlformats.org/officeDocument/2006/relationships/slide" Target="../slides/slide31.xml"/><Relationship Id="rId111" Type="http://schemas.openxmlformats.org/officeDocument/2006/relationships/slide" Target="../slides/slide369.xml"/><Relationship Id="rId153" Type="http://schemas.openxmlformats.org/officeDocument/2006/relationships/slide" Target="../slides/slide349.xml"/><Relationship Id="rId195" Type="http://schemas.openxmlformats.org/officeDocument/2006/relationships/slide" Target="../slides/slide267.xml"/><Relationship Id="rId209" Type="http://schemas.openxmlformats.org/officeDocument/2006/relationships/slide" Target="../slides/slide281.xml"/><Relationship Id="rId360" Type="http://schemas.openxmlformats.org/officeDocument/2006/relationships/slide" Target="../slides/slide121.xml"/><Relationship Id="rId220" Type="http://schemas.openxmlformats.org/officeDocument/2006/relationships/slide" Target="../slides/slide230.xml"/><Relationship Id="rId15" Type="http://schemas.openxmlformats.org/officeDocument/2006/relationships/slide" Target="../slides/slide80.xml"/><Relationship Id="rId57" Type="http://schemas.openxmlformats.org/officeDocument/2006/relationships/slide" Target="../slides/slide61.xml"/><Relationship Id="rId262" Type="http://schemas.openxmlformats.org/officeDocument/2006/relationships/slide" Target="../slides/slide209.xml"/><Relationship Id="rId318" Type="http://schemas.openxmlformats.org/officeDocument/2006/relationships/slide" Target="../slides/slide141.xml"/><Relationship Id="rId99" Type="http://schemas.openxmlformats.org/officeDocument/2006/relationships/slide" Target="../slides/slide357.xml"/><Relationship Id="rId122" Type="http://schemas.openxmlformats.org/officeDocument/2006/relationships/slide" Target="../slides/slide380.xml"/><Relationship Id="rId164" Type="http://schemas.openxmlformats.org/officeDocument/2006/relationships/slide" Target="../slides/slide298.xml"/><Relationship Id="rId371" Type="http://schemas.openxmlformats.org/officeDocument/2006/relationships/slide" Target="../slides/slide9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57.xml"/><Relationship Id="rId26" Type="http://schemas.openxmlformats.org/officeDocument/2006/relationships/slide" Target="../slides/slide265.xml"/><Relationship Id="rId39" Type="http://schemas.openxmlformats.org/officeDocument/2006/relationships/slide" Target="../slides/slide278.xml"/><Relationship Id="rId21" Type="http://schemas.openxmlformats.org/officeDocument/2006/relationships/slide" Target="../slides/slide260.xml"/><Relationship Id="rId34" Type="http://schemas.openxmlformats.org/officeDocument/2006/relationships/slide" Target="../slides/slide273.xml"/><Relationship Id="rId42" Type="http://schemas.openxmlformats.org/officeDocument/2006/relationships/slide" Target="../slides/slide281.xml"/><Relationship Id="rId47" Type="http://schemas.openxmlformats.org/officeDocument/2006/relationships/slide" Target="../slides/slide28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6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3.xml"/><Relationship Id="rId32" Type="http://schemas.openxmlformats.org/officeDocument/2006/relationships/slide" Target="../slides/slide271.xml"/><Relationship Id="rId37" Type="http://schemas.openxmlformats.org/officeDocument/2006/relationships/slide" Target="../slides/slide276.xml"/><Relationship Id="rId40" Type="http://schemas.openxmlformats.org/officeDocument/2006/relationships/slide" Target="../slides/slide279.xml"/><Relationship Id="rId45" Type="http://schemas.openxmlformats.org/officeDocument/2006/relationships/slide" Target="../slides/slide28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62.xml"/><Relationship Id="rId28" Type="http://schemas.openxmlformats.org/officeDocument/2006/relationships/slide" Target="../slides/slide267.xml"/><Relationship Id="rId36" Type="http://schemas.openxmlformats.org/officeDocument/2006/relationships/slide" Target="../slides/slide275.xml"/><Relationship Id="rId10" Type="http://schemas.openxmlformats.org/officeDocument/2006/relationships/slide" Target="../slides/slide161.xml"/><Relationship Id="rId19" Type="http://schemas.openxmlformats.org/officeDocument/2006/relationships/slide" Target="../slides/slide258.xml"/><Relationship Id="rId31" Type="http://schemas.openxmlformats.org/officeDocument/2006/relationships/slide" Target="../slides/slide270.xml"/><Relationship Id="rId44" Type="http://schemas.openxmlformats.org/officeDocument/2006/relationships/slide" Target="../slides/slide28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61.xml"/><Relationship Id="rId27" Type="http://schemas.openxmlformats.org/officeDocument/2006/relationships/slide" Target="../slides/slide266.xml"/><Relationship Id="rId30" Type="http://schemas.openxmlformats.org/officeDocument/2006/relationships/slide" Target="../slides/slide269.xml"/><Relationship Id="rId35" Type="http://schemas.openxmlformats.org/officeDocument/2006/relationships/slide" Target="../slides/slide274.xml"/><Relationship Id="rId43" Type="http://schemas.openxmlformats.org/officeDocument/2006/relationships/slide" Target="../slides/slide28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64.xml"/><Relationship Id="rId33" Type="http://schemas.openxmlformats.org/officeDocument/2006/relationships/slide" Target="../slides/slide272.xml"/><Relationship Id="rId38" Type="http://schemas.openxmlformats.org/officeDocument/2006/relationships/slide" Target="../slides/slide277.xml"/><Relationship Id="rId46" Type="http://schemas.openxmlformats.org/officeDocument/2006/relationships/slide" Target="../slides/slide285.xml"/><Relationship Id="rId20" Type="http://schemas.openxmlformats.org/officeDocument/2006/relationships/slide" Target="../slides/slide259.xml"/><Relationship Id="rId41" Type="http://schemas.openxmlformats.org/officeDocument/2006/relationships/slide" Target="../slides/slide280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5.xml"/><Relationship Id="rId18" Type="http://schemas.openxmlformats.org/officeDocument/2006/relationships/slide" Target="../slides/slide80.xml"/><Relationship Id="rId26" Type="http://schemas.openxmlformats.org/officeDocument/2006/relationships/slide" Target="../slides/slide88.xml"/><Relationship Id="rId39" Type="http://schemas.openxmlformats.org/officeDocument/2006/relationships/slide" Target="../slides/slide161.xml"/><Relationship Id="rId21" Type="http://schemas.openxmlformats.org/officeDocument/2006/relationships/slide" Target="../slides/slide83.xml"/><Relationship Id="rId34" Type="http://schemas.openxmlformats.org/officeDocument/2006/relationships/slide" Target="../slides/slide36.xml"/><Relationship Id="rId42" Type="http://schemas.openxmlformats.org/officeDocument/2006/relationships/slide" Target="../slides/slide256.xml"/><Relationship Id="rId7" Type="http://schemas.openxmlformats.org/officeDocument/2006/relationships/slide" Target="../slides/slide68.xml"/><Relationship Id="rId2" Type="http://schemas.openxmlformats.org/officeDocument/2006/relationships/slide" Target="../slides/slide2.xml"/><Relationship Id="rId16" Type="http://schemas.openxmlformats.org/officeDocument/2006/relationships/slide" Target="../slides/slide78.xml"/><Relationship Id="rId29" Type="http://schemas.openxmlformats.org/officeDocument/2006/relationships/slide" Target="../slides/slide9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70.xml"/><Relationship Id="rId11" Type="http://schemas.openxmlformats.org/officeDocument/2006/relationships/slide" Target="../slides/slide73.xml"/><Relationship Id="rId24" Type="http://schemas.openxmlformats.org/officeDocument/2006/relationships/slide" Target="../slides/slide86.xml"/><Relationship Id="rId32" Type="http://schemas.openxmlformats.org/officeDocument/2006/relationships/slide" Target="../slides/slide94.xml"/><Relationship Id="rId37" Type="http://schemas.openxmlformats.org/officeDocument/2006/relationships/slide" Target="../slides/slide98.xml"/><Relationship Id="rId40" Type="http://schemas.openxmlformats.org/officeDocument/2006/relationships/slide" Target="../slides/slide192.xml"/><Relationship Id="rId45" Type="http://schemas.openxmlformats.org/officeDocument/2006/relationships/slide" Target="../slides/slide350.xml"/><Relationship Id="rId5" Type="http://schemas.openxmlformats.org/officeDocument/2006/relationships/slide" Target="../slides/slide67.xml"/><Relationship Id="rId15" Type="http://schemas.openxmlformats.org/officeDocument/2006/relationships/slide" Target="../slides/slide77.xml"/><Relationship Id="rId23" Type="http://schemas.openxmlformats.org/officeDocument/2006/relationships/slide" Target="../slides/slide85.xml"/><Relationship Id="rId28" Type="http://schemas.openxmlformats.org/officeDocument/2006/relationships/slide" Target="../slides/slide90.xml"/><Relationship Id="rId36" Type="http://schemas.openxmlformats.org/officeDocument/2006/relationships/slide" Target="../slides/slide66.xml"/><Relationship Id="rId10" Type="http://schemas.openxmlformats.org/officeDocument/2006/relationships/slide" Target="../slides/slide72.xml"/><Relationship Id="rId19" Type="http://schemas.openxmlformats.org/officeDocument/2006/relationships/slide" Target="../slides/slide81.xml"/><Relationship Id="rId31" Type="http://schemas.openxmlformats.org/officeDocument/2006/relationships/slide" Target="../slides/slide93.xml"/><Relationship Id="rId44" Type="http://schemas.openxmlformats.org/officeDocument/2006/relationships/slide" Target="../slides/slide319.xml"/><Relationship Id="rId4" Type="http://schemas.openxmlformats.org/officeDocument/2006/relationships/image" Target="../media/image2.svg"/><Relationship Id="rId9" Type="http://schemas.openxmlformats.org/officeDocument/2006/relationships/slide" Target="../slides/slide71.xml"/><Relationship Id="rId14" Type="http://schemas.openxmlformats.org/officeDocument/2006/relationships/slide" Target="../slides/slide76.xml"/><Relationship Id="rId22" Type="http://schemas.openxmlformats.org/officeDocument/2006/relationships/slide" Target="../slides/slide84.xml"/><Relationship Id="rId27" Type="http://schemas.openxmlformats.org/officeDocument/2006/relationships/slide" Target="../slides/slide89.xml"/><Relationship Id="rId30" Type="http://schemas.openxmlformats.org/officeDocument/2006/relationships/slide" Target="../slides/slide92.xml"/><Relationship Id="rId35" Type="http://schemas.openxmlformats.org/officeDocument/2006/relationships/slide" Target="../slides/slide4.xml"/><Relationship Id="rId43" Type="http://schemas.openxmlformats.org/officeDocument/2006/relationships/slide" Target="../slides/slide287.xml"/><Relationship Id="rId8" Type="http://schemas.openxmlformats.org/officeDocument/2006/relationships/slide" Target="../slides/slide69.xml"/><Relationship Id="rId3" Type="http://schemas.openxmlformats.org/officeDocument/2006/relationships/image" Target="../media/image1.png"/><Relationship Id="rId12" Type="http://schemas.openxmlformats.org/officeDocument/2006/relationships/slide" Target="../slides/slide74.xml"/><Relationship Id="rId17" Type="http://schemas.openxmlformats.org/officeDocument/2006/relationships/slide" Target="../slides/slide79.xml"/><Relationship Id="rId25" Type="http://schemas.openxmlformats.org/officeDocument/2006/relationships/slide" Target="../slides/slide87.xml"/><Relationship Id="rId33" Type="http://schemas.openxmlformats.org/officeDocument/2006/relationships/slide" Target="../slides/slide95.xml"/><Relationship Id="rId38" Type="http://schemas.openxmlformats.org/officeDocument/2006/relationships/slide" Target="../slides/slide129.xml"/><Relationship Id="rId46" Type="http://schemas.openxmlformats.org/officeDocument/2006/relationships/slide" Target="../slides/slide3.xml"/><Relationship Id="rId20" Type="http://schemas.openxmlformats.org/officeDocument/2006/relationships/slide" Target="../slides/slide82.xml"/><Relationship Id="rId41" Type="http://schemas.openxmlformats.org/officeDocument/2006/relationships/slide" Target="../slides/slide22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8.xml"/><Relationship Id="rId13" Type="http://schemas.openxmlformats.org/officeDocument/2006/relationships/slide" Target="../slides/slide256.xml"/><Relationship Id="rId3" Type="http://schemas.openxmlformats.org/officeDocument/2006/relationships/image" Target="../media/image1.png"/><Relationship Id="rId7" Type="http://schemas.openxmlformats.org/officeDocument/2006/relationships/slide" Target="../slides/slide66.xml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10" Type="http://schemas.openxmlformats.org/officeDocument/2006/relationships/slide" Target="../slides/slide16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8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2.xml"/><Relationship Id="rId47" Type="http://schemas.openxmlformats.org/officeDocument/2006/relationships/slide" Target="../slides/slide350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9.xml"/><Relationship Id="rId45" Type="http://schemas.openxmlformats.org/officeDocument/2006/relationships/slide" Target="../slides/slide287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6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4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6.xml"/><Relationship Id="rId46" Type="http://schemas.openxmlformats.org/officeDocument/2006/relationships/slide" Target="../slides/slide319.xml"/><Relationship Id="rId20" Type="http://schemas.openxmlformats.org/officeDocument/2006/relationships/slide" Target="../slides/slide20.xml"/><Relationship Id="rId41" Type="http://schemas.openxmlformats.org/officeDocument/2006/relationships/slide" Target="../slides/slide161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1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46" Type="http://schemas.openxmlformats.org/officeDocument/2006/relationships/slide" Target="../slides/slide65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67.xml"/><Relationship Id="rId26" Type="http://schemas.openxmlformats.org/officeDocument/2006/relationships/slide" Target="../slides/slide75.xml"/><Relationship Id="rId39" Type="http://schemas.openxmlformats.org/officeDocument/2006/relationships/slide" Target="../slides/slide88.xml"/><Relationship Id="rId21" Type="http://schemas.openxmlformats.org/officeDocument/2006/relationships/slide" Target="../slides/slide70.xml"/><Relationship Id="rId34" Type="http://schemas.openxmlformats.org/officeDocument/2006/relationships/slide" Target="../slides/slide83.xml"/><Relationship Id="rId42" Type="http://schemas.openxmlformats.org/officeDocument/2006/relationships/slide" Target="../slides/slide91.xml"/><Relationship Id="rId47" Type="http://schemas.openxmlformats.org/officeDocument/2006/relationships/slide" Target="../slides/slide9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7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73.xml"/><Relationship Id="rId32" Type="http://schemas.openxmlformats.org/officeDocument/2006/relationships/slide" Target="../slides/slide81.xml"/><Relationship Id="rId37" Type="http://schemas.openxmlformats.org/officeDocument/2006/relationships/slide" Target="../slides/slide86.xml"/><Relationship Id="rId40" Type="http://schemas.openxmlformats.org/officeDocument/2006/relationships/slide" Target="../slides/slide89.xml"/><Relationship Id="rId45" Type="http://schemas.openxmlformats.org/officeDocument/2006/relationships/slide" Target="../slides/slide9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72.xml"/><Relationship Id="rId28" Type="http://schemas.openxmlformats.org/officeDocument/2006/relationships/slide" Target="../slides/slide77.xml"/><Relationship Id="rId36" Type="http://schemas.openxmlformats.org/officeDocument/2006/relationships/slide" Target="../slides/slide85.xml"/><Relationship Id="rId10" Type="http://schemas.openxmlformats.org/officeDocument/2006/relationships/slide" Target="../slides/slide161.xml"/><Relationship Id="rId19" Type="http://schemas.openxmlformats.org/officeDocument/2006/relationships/slide" Target="../slides/slide68.xml"/><Relationship Id="rId31" Type="http://schemas.openxmlformats.org/officeDocument/2006/relationships/slide" Target="../slides/slide80.xml"/><Relationship Id="rId44" Type="http://schemas.openxmlformats.org/officeDocument/2006/relationships/slide" Target="../slides/slide9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71.xml"/><Relationship Id="rId27" Type="http://schemas.openxmlformats.org/officeDocument/2006/relationships/slide" Target="../slides/slide76.xml"/><Relationship Id="rId30" Type="http://schemas.openxmlformats.org/officeDocument/2006/relationships/slide" Target="../slides/slide79.xml"/><Relationship Id="rId35" Type="http://schemas.openxmlformats.org/officeDocument/2006/relationships/slide" Target="../slides/slide84.xml"/><Relationship Id="rId43" Type="http://schemas.openxmlformats.org/officeDocument/2006/relationships/slide" Target="../slides/slide92.xml"/><Relationship Id="rId48" Type="http://schemas.openxmlformats.org/officeDocument/2006/relationships/slide" Target="../slides/slide9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74.xml"/><Relationship Id="rId33" Type="http://schemas.openxmlformats.org/officeDocument/2006/relationships/slide" Target="../slides/slide82.xml"/><Relationship Id="rId38" Type="http://schemas.openxmlformats.org/officeDocument/2006/relationships/slide" Target="../slides/slide87.xml"/><Relationship Id="rId46" Type="http://schemas.openxmlformats.org/officeDocument/2006/relationships/slide" Target="../slides/slide95.xml"/><Relationship Id="rId20" Type="http://schemas.openxmlformats.org/officeDocument/2006/relationships/slide" Target="../slides/slide69.xml"/><Relationship Id="rId41" Type="http://schemas.openxmlformats.org/officeDocument/2006/relationships/slide" Target="../slides/slide90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99.xml"/><Relationship Id="rId26" Type="http://schemas.openxmlformats.org/officeDocument/2006/relationships/slide" Target="../slides/slide107.xml"/><Relationship Id="rId39" Type="http://schemas.openxmlformats.org/officeDocument/2006/relationships/slide" Target="../slides/slide120.xml"/><Relationship Id="rId21" Type="http://schemas.openxmlformats.org/officeDocument/2006/relationships/slide" Target="../slides/slide102.xml"/><Relationship Id="rId34" Type="http://schemas.openxmlformats.org/officeDocument/2006/relationships/slide" Target="../slides/slide115.xml"/><Relationship Id="rId42" Type="http://schemas.openxmlformats.org/officeDocument/2006/relationships/slide" Target="../slides/slide123.xml"/><Relationship Id="rId47" Type="http://schemas.openxmlformats.org/officeDocument/2006/relationships/slide" Target="../slides/slide128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1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05.xml"/><Relationship Id="rId32" Type="http://schemas.openxmlformats.org/officeDocument/2006/relationships/slide" Target="../slides/slide113.xml"/><Relationship Id="rId37" Type="http://schemas.openxmlformats.org/officeDocument/2006/relationships/slide" Target="../slides/slide118.xml"/><Relationship Id="rId40" Type="http://schemas.openxmlformats.org/officeDocument/2006/relationships/slide" Target="../slides/slide121.xml"/><Relationship Id="rId45" Type="http://schemas.openxmlformats.org/officeDocument/2006/relationships/slide" Target="../slides/slide126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4.xml"/><Relationship Id="rId28" Type="http://schemas.openxmlformats.org/officeDocument/2006/relationships/slide" Target="../slides/slide109.xml"/><Relationship Id="rId36" Type="http://schemas.openxmlformats.org/officeDocument/2006/relationships/slide" Target="../slides/slide117.xml"/><Relationship Id="rId10" Type="http://schemas.openxmlformats.org/officeDocument/2006/relationships/slide" Target="../slides/slide161.xml"/><Relationship Id="rId19" Type="http://schemas.openxmlformats.org/officeDocument/2006/relationships/slide" Target="../slides/slide100.xml"/><Relationship Id="rId31" Type="http://schemas.openxmlformats.org/officeDocument/2006/relationships/slide" Target="../slides/slide112.xml"/><Relationship Id="rId44" Type="http://schemas.openxmlformats.org/officeDocument/2006/relationships/slide" Target="../slides/slide125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03.xml"/><Relationship Id="rId27" Type="http://schemas.openxmlformats.org/officeDocument/2006/relationships/slide" Target="../slides/slide108.xml"/><Relationship Id="rId30" Type="http://schemas.openxmlformats.org/officeDocument/2006/relationships/slide" Target="../slides/slide111.xml"/><Relationship Id="rId35" Type="http://schemas.openxmlformats.org/officeDocument/2006/relationships/slide" Target="../slides/slide116.xml"/><Relationship Id="rId43" Type="http://schemas.openxmlformats.org/officeDocument/2006/relationships/slide" Target="../slides/slide124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06.xml"/><Relationship Id="rId33" Type="http://schemas.openxmlformats.org/officeDocument/2006/relationships/slide" Target="../slides/slide114.xml"/><Relationship Id="rId38" Type="http://schemas.openxmlformats.org/officeDocument/2006/relationships/slide" Target="../slides/slide119.xml"/><Relationship Id="rId46" Type="http://schemas.openxmlformats.org/officeDocument/2006/relationships/slide" Target="../slides/slide127.xml"/><Relationship Id="rId20" Type="http://schemas.openxmlformats.org/officeDocument/2006/relationships/slide" Target="../slides/slide101.xml"/><Relationship Id="rId41" Type="http://schemas.openxmlformats.org/officeDocument/2006/relationships/slide" Target="../slides/slide122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30.xml"/><Relationship Id="rId26" Type="http://schemas.openxmlformats.org/officeDocument/2006/relationships/slide" Target="../slides/slide138.xml"/><Relationship Id="rId39" Type="http://schemas.openxmlformats.org/officeDocument/2006/relationships/slide" Target="../slides/slide151.xml"/><Relationship Id="rId21" Type="http://schemas.openxmlformats.org/officeDocument/2006/relationships/slide" Target="../slides/slide133.xml"/><Relationship Id="rId34" Type="http://schemas.openxmlformats.org/officeDocument/2006/relationships/slide" Target="../slides/slide146.xml"/><Relationship Id="rId42" Type="http://schemas.openxmlformats.org/officeDocument/2006/relationships/slide" Target="../slides/slide154.xml"/><Relationship Id="rId47" Type="http://schemas.openxmlformats.org/officeDocument/2006/relationships/slide" Target="../slides/slide15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36.xml"/><Relationship Id="rId32" Type="http://schemas.openxmlformats.org/officeDocument/2006/relationships/slide" Target="../slides/slide144.xml"/><Relationship Id="rId37" Type="http://schemas.openxmlformats.org/officeDocument/2006/relationships/slide" Target="../slides/slide149.xml"/><Relationship Id="rId40" Type="http://schemas.openxmlformats.org/officeDocument/2006/relationships/slide" Target="../slides/slide152.xml"/><Relationship Id="rId45" Type="http://schemas.openxmlformats.org/officeDocument/2006/relationships/slide" Target="../slides/slide15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35.xml"/><Relationship Id="rId28" Type="http://schemas.openxmlformats.org/officeDocument/2006/relationships/slide" Target="../slides/slide140.xml"/><Relationship Id="rId36" Type="http://schemas.openxmlformats.org/officeDocument/2006/relationships/slide" Target="../slides/slide148.xml"/><Relationship Id="rId10" Type="http://schemas.openxmlformats.org/officeDocument/2006/relationships/slide" Target="../slides/slide161.xml"/><Relationship Id="rId19" Type="http://schemas.openxmlformats.org/officeDocument/2006/relationships/slide" Target="../slides/slide131.xml"/><Relationship Id="rId31" Type="http://schemas.openxmlformats.org/officeDocument/2006/relationships/slide" Target="../slides/slide143.xml"/><Relationship Id="rId44" Type="http://schemas.openxmlformats.org/officeDocument/2006/relationships/slide" Target="../slides/slide15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34.xml"/><Relationship Id="rId27" Type="http://schemas.openxmlformats.org/officeDocument/2006/relationships/slide" Target="../slides/slide139.xml"/><Relationship Id="rId30" Type="http://schemas.openxmlformats.org/officeDocument/2006/relationships/slide" Target="../slides/slide142.xml"/><Relationship Id="rId35" Type="http://schemas.openxmlformats.org/officeDocument/2006/relationships/slide" Target="../slides/slide147.xml"/><Relationship Id="rId43" Type="http://schemas.openxmlformats.org/officeDocument/2006/relationships/slide" Target="../slides/slide155.xml"/><Relationship Id="rId48" Type="http://schemas.openxmlformats.org/officeDocument/2006/relationships/slide" Target="../slides/slide160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37.xml"/><Relationship Id="rId33" Type="http://schemas.openxmlformats.org/officeDocument/2006/relationships/slide" Target="../slides/slide145.xml"/><Relationship Id="rId38" Type="http://schemas.openxmlformats.org/officeDocument/2006/relationships/slide" Target="../slides/slide150.xml"/><Relationship Id="rId46" Type="http://schemas.openxmlformats.org/officeDocument/2006/relationships/slide" Target="../slides/slide158.xml"/><Relationship Id="rId20" Type="http://schemas.openxmlformats.org/officeDocument/2006/relationships/slide" Target="../slides/slide132.xml"/><Relationship Id="rId41" Type="http://schemas.openxmlformats.org/officeDocument/2006/relationships/slide" Target="../slides/slide153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roup 761">
            <a:extLst>
              <a:ext uri="{FF2B5EF4-FFF2-40B4-BE49-F238E27FC236}">
                <a16:creationId xmlns:a16="http://schemas.microsoft.com/office/drawing/2014/main" id="{333AB87C-0030-F056-78A7-CEAA927F7124}"/>
              </a:ext>
            </a:extLst>
          </p:cNvPr>
          <p:cNvGrpSpPr/>
          <p:nvPr userDrawn="1"/>
        </p:nvGrpSpPr>
        <p:grpSpPr>
          <a:xfrm>
            <a:off x="3285875" y="682451"/>
            <a:ext cx="1130223" cy="887082"/>
            <a:chOff x="3359947" y="369282"/>
            <a:chExt cx="1130223" cy="887082"/>
          </a:xfrm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0976595C-6EF1-2703-8863-F988B28E52F1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0CE2F9EA-4B30-573B-FBA1-9276CCBDF5ED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D5A775EB-144D-F689-4A2D-3809D09B5AB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6" name="Rectangle 765">
              <a:hlinkClick r:id="rId2" action="ppaction://hlinksldjump"/>
              <a:extLst>
                <a:ext uri="{FF2B5EF4-FFF2-40B4-BE49-F238E27FC236}">
                  <a16:creationId xmlns:a16="http://schemas.microsoft.com/office/drawing/2014/main" id="{4ACD1FD0-A67F-F16D-C7EE-50634565F12A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7" name="Rectangle 766">
              <a:hlinkClick r:id="rId3" action="ppaction://hlinksldjump"/>
              <a:extLst>
                <a:ext uri="{FF2B5EF4-FFF2-40B4-BE49-F238E27FC236}">
                  <a16:creationId xmlns:a16="http://schemas.microsoft.com/office/drawing/2014/main" id="{2749C1E5-9977-FF2D-CC73-FDE450AA8AB9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8" name="Rectangle 767">
              <a:hlinkClick r:id="rId4" action="ppaction://hlinksldjump"/>
              <a:extLst>
                <a:ext uri="{FF2B5EF4-FFF2-40B4-BE49-F238E27FC236}">
                  <a16:creationId xmlns:a16="http://schemas.microsoft.com/office/drawing/2014/main" id="{0F952AF2-5FD1-1227-0456-FBA9B2384D80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9" name="Rectangle 768">
              <a:hlinkClick r:id="rId5" action="ppaction://hlinksldjump"/>
              <a:extLst>
                <a:ext uri="{FF2B5EF4-FFF2-40B4-BE49-F238E27FC236}">
                  <a16:creationId xmlns:a16="http://schemas.microsoft.com/office/drawing/2014/main" id="{E13564C1-23E9-E49D-4292-F2E27B6CE78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0" name="Rectangle 769">
              <a:hlinkClick r:id="rId6" action="ppaction://hlinksldjump"/>
              <a:extLst>
                <a:ext uri="{FF2B5EF4-FFF2-40B4-BE49-F238E27FC236}">
                  <a16:creationId xmlns:a16="http://schemas.microsoft.com/office/drawing/2014/main" id="{DE887430-C69A-25AC-8767-4B821DD32D6F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1" name="Rectangle 770">
              <a:hlinkClick r:id="rId7" action="ppaction://hlinksldjump"/>
              <a:extLst>
                <a:ext uri="{FF2B5EF4-FFF2-40B4-BE49-F238E27FC236}">
                  <a16:creationId xmlns:a16="http://schemas.microsoft.com/office/drawing/2014/main" id="{434FF853-F9AB-9AA3-F607-FCB071BBF62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2" name="Rectangle 771">
              <a:hlinkClick r:id="rId8" action="ppaction://hlinksldjump"/>
              <a:extLst>
                <a:ext uri="{FF2B5EF4-FFF2-40B4-BE49-F238E27FC236}">
                  <a16:creationId xmlns:a16="http://schemas.microsoft.com/office/drawing/2014/main" id="{DD31FB3C-41F0-3A75-5B77-04845184EFB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3" name="Rectangle 772">
              <a:hlinkClick r:id="rId9" action="ppaction://hlinksldjump"/>
              <a:extLst>
                <a:ext uri="{FF2B5EF4-FFF2-40B4-BE49-F238E27FC236}">
                  <a16:creationId xmlns:a16="http://schemas.microsoft.com/office/drawing/2014/main" id="{C722052E-4479-E4C1-B258-762FCFDFAACC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4" name="Rectangle 7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33D54EB3-FC87-1E25-6EFE-D3A7F860D07D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5" name="Rectangle 7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A5C3B69A-A690-6305-96C8-25880192DAC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6" name="Rectangle 7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ACD0C6CE-8180-A6C3-F31A-8F25F4FE84E1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7" name="Rectangle 7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34648193-38FF-824C-9AB1-51512D8EF6E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8" name="Rectangle 7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490BB498-CC37-9984-52FD-E1472976517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79" name="Rectangle 7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98D0ABDD-0839-B545-3B61-B84C866D7187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80" name="Rectangle 7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53E92D9E-983F-86B7-4ADC-6EF007EE37B9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81" name="Rectangle 7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3F2FA749-F96C-138A-DB59-1CAB3AB494A9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82" name="Rectangle 7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03023411-D019-B4EE-9894-186EC7938E4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83" name="Rectangle 7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077BAFD-9B09-C306-1B41-73CF0CA5CBC6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84" name="Rectangle 7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EFD85E27-06B5-9085-2609-9500E8F8BED8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85" name="Rectangle 7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324AFAEE-D166-7491-F69C-5802D1E8F42A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86" name="Rectangle 7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E3CCBEA9-E58A-6EC5-30EA-8546AA20E38F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87" name="Rectangle 7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BBA8701-4128-4289-DB6F-4462CB271BB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88" name="Rectangle 7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4E58C3D-3D3C-DE98-7251-DEAB6A5958B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89" name="Rectangle 7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6E1887E3-E2A3-D8F0-1F13-E4221777B49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90" name="Rectangle 7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CCF70ACF-1E2D-317B-6BC6-E6E3EC9C5EB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91" name="Rectangle 7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D415E19E-28AA-31F4-A3D3-C65630CC80EC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92" name="Rectangle 7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B1A5D6AF-313A-DC3D-DC91-B16EAFED0DC2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93" name="Rectangle 7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7394B42B-BFCC-3AE8-6DCE-0E141297956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94" name="Rectangle 7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9CB0007B-E84F-363E-D7E4-A4009535C9BA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95" name="Rectangle 7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944ACE69-DFFF-9916-D434-2486520A1062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96" name="Rectangle 7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E8EAF7-13DF-765E-1A45-3E39433409D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97" name="Rectangle 796">
              <a:extLst>
                <a:ext uri="{FF2B5EF4-FFF2-40B4-BE49-F238E27FC236}">
                  <a16:creationId xmlns:a16="http://schemas.microsoft.com/office/drawing/2014/main" id="{C0E8727A-7227-D59E-CBC4-CAC24A8D6C8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ACDB4A91-AAD1-1F4A-A5AD-B97B1F7D5469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1DCB7A00-9A8B-4081-0B30-9C028D3A58CB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43540F19-9582-4839-D478-AB1BE5EF480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87D5A3CC-C3F3-0EC4-E9F0-99D64C603635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882D77A6-C86C-5F98-7F42-13D57AE72C6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D48A22A4-225E-1C03-B977-0C84751F35D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42F8B9C2-16C6-42C7-A261-6BD151F8248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2FEF6F1A-E78D-91E1-3C4E-EE391D8B7B85}"/>
              </a:ext>
            </a:extLst>
          </p:cNvPr>
          <p:cNvGrpSpPr/>
          <p:nvPr userDrawn="1"/>
        </p:nvGrpSpPr>
        <p:grpSpPr>
          <a:xfrm>
            <a:off x="1996152" y="682451"/>
            <a:ext cx="1130223" cy="887082"/>
            <a:chOff x="3359947" y="369282"/>
            <a:chExt cx="1130223" cy="887082"/>
          </a:xfrm>
        </p:grpSpPr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CD5B71F3-2F53-64ED-AC0A-16111C340CA1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E94067A8-C574-51E7-4F8D-A3C40F5EF338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56B399E8-B962-752E-5F41-C6D44207C29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9" name="Rectangle 808">
              <a:hlinkClick r:id="rId33" action="ppaction://hlinksldjump"/>
              <a:extLst>
                <a:ext uri="{FF2B5EF4-FFF2-40B4-BE49-F238E27FC236}">
                  <a16:creationId xmlns:a16="http://schemas.microsoft.com/office/drawing/2014/main" id="{C6F0A074-2127-6A5B-5E07-BE6C60EFFF7C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0" name="Rectangle 809">
              <a:hlinkClick r:id="rId34" action="ppaction://hlinksldjump"/>
              <a:extLst>
                <a:ext uri="{FF2B5EF4-FFF2-40B4-BE49-F238E27FC236}">
                  <a16:creationId xmlns:a16="http://schemas.microsoft.com/office/drawing/2014/main" id="{65E58CB7-BC3F-97E1-AB4F-8EC97385AE4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11" name="Rectangle 810">
              <a:hlinkClick r:id="rId35" action="ppaction://hlinksldjump"/>
              <a:extLst>
                <a:ext uri="{FF2B5EF4-FFF2-40B4-BE49-F238E27FC236}">
                  <a16:creationId xmlns:a16="http://schemas.microsoft.com/office/drawing/2014/main" id="{99075D71-63DB-B043-7EDB-7AD98B1E74CD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12" name="Rectangle 81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F39C16C-25AB-5984-480D-880BE0EBC7E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3" name="Rectangle 812">
              <a:hlinkClick r:id="rId37" action="ppaction://hlinksldjump"/>
              <a:extLst>
                <a:ext uri="{FF2B5EF4-FFF2-40B4-BE49-F238E27FC236}">
                  <a16:creationId xmlns:a16="http://schemas.microsoft.com/office/drawing/2014/main" id="{5968C5C2-18A7-37EF-451A-D291FE50C49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4" name="Rectangle 813">
              <a:hlinkClick r:id="rId38" action="ppaction://hlinksldjump"/>
              <a:extLst>
                <a:ext uri="{FF2B5EF4-FFF2-40B4-BE49-F238E27FC236}">
                  <a16:creationId xmlns:a16="http://schemas.microsoft.com/office/drawing/2014/main" id="{6EC41FA2-4FC7-18BF-3C5F-1E5BD4EAA89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5" name="Rectangle 814">
              <a:hlinkClick r:id="rId39" action="ppaction://hlinksldjump"/>
              <a:extLst>
                <a:ext uri="{FF2B5EF4-FFF2-40B4-BE49-F238E27FC236}">
                  <a16:creationId xmlns:a16="http://schemas.microsoft.com/office/drawing/2014/main" id="{C39DBEC4-8061-46B2-67E4-2CE9A9A8503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6" name="Rectangle 815">
              <a:hlinkClick r:id="rId40" action="ppaction://hlinksldjump"/>
              <a:extLst>
                <a:ext uri="{FF2B5EF4-FFF2-40B4-BE49-F238E27FC236}">
                  <a16:creationId xmlns:a16="http://schemas.microsoft.com/office/drawing/2014/main" id="{11EEF080-3337-9B90-1F43-89621FF97B4A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7" name="Rectangle 816">
              <a:hlinkClick r:id="rId41" action="ppaction://hlinksldjump"/>
              <a:extLst>
                <a:ext uri="{FF2B5EF4-FFF2-40B4-BE49-F238E27FC236}">
                  <a16:creationId xmlns:a16="http://schemas.microsoft.com/office/drawing/2014/main" id="{86ECED90-4206-727C-4E9D-08B2D39D048A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8" name="Rectangle 817">
              <a:hlinkClick r:id="rId42" action="ppaction://hlinksldjump"/>
              <a:extLst>
                <a:ext uri="{FF2B5EF4-FFF2-40B4-BE49-F238E27FC236}">
                  <a16:creationId xmlns:a16="http://schemas.microsoft.com/office/drawing/2014/main" id="{8F7E1E6C-6D97-64F1-4432-F1B2A3F4755B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9" name="Rectangle 818">
              <a:hlinkClick r:id="rId43" action="ppaction://hlinksldjump"/>
              <a:extLst>
                <a:ext uri="{FF2B5EF4-FFF2-40B4-BE49-F238E27FC236}">
                  <a16:creationId xmlns:a16="http://schemas.microsoft.com/office/drawing/2014/main" id="{18642FFD-612E-8B80-63E3-7BED817B2FB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0" name="Rectangle 819">
              <a:hlinkClick r:id="rId44" action="ppaction://hlinksldjump"/>
              <a:extLst>
                <a:ext uri="{FF2B5EF4-FFF2-40B4-BE49-F238E27FC236}">
                  <a16:creationId xmlns:a16="http://schemas.microsoft.com/office/drawing/2014/main" id="{E064E418-A3E7-7B82-5C7A-054267F90DC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1" name="Rectangle 820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360006-3E2A-F81E-2858-932100B6668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2" name="Rectangle 82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9B816FC-80BF-FDC8-103D-AC223481A515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3" name="Rectangle 822">
              <a:hlinkClick r:id="rId47" action="ppaction://hlinksldjump"/>
              <a:extLst>
                <a:ext uri="{FF2B5EF4-FFF2-40B4-BE49-F238E27FC236}">
                  <a16:creationId xmlns:a16="http://schemas.microsoft.com/office/drawing/2014/main" id="{916D29F0-AD25-0B71-FA42-CB523D076A2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4" name="Rectangle 823">
              <a:hlinkClick r:id="rId48" action="ppaction://hlinksldjump"/>
              <a:extLst>
                <a:ext uri="{FF2B5EF4-FFF2-40B4-BE49-F238E27FC236}">
                  <a16:creationId xmlns:a16="http://schemas.microsoft.com/office/drawing/2014/main" id="{1EFBDB55-5348-228F-F2E5-5DBD07C6507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25" name="Rectangle 824">
              <a:hlinkClick r:id="rId49" action="ppaction://hlinksldjump"/>
              <a:extLst>
                <a:ext uri="{FF2B5EF4-FFF2-40B4-BE49-F238E27FC236}">
                  <a16:creationId xmlns:a16="http://schemas.microsoft.com/office/drawing/2014/main" id="{D0E9AE95-609F-D81F-5BAF-2B94881F086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26" name="Rectangle 825">
              <a:hlinkClick r:id="rId50" action="ppaction://hlinksldjump"/>
              <a:extLst>
                <a:ext uri="{FF2B5EF4-FFF2-40B4-BE49-F238E27FC236}">
                  <a16:creationId xmlns:a16="http://schemas.microsoft.com/office/drawing/2014/main" id="{750E9981-31F8-445D-5DF9-43EF4F9E70C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27" name="Rectangle 826">
              <a:hlinkClick r:id="rId51" action="ppaction://hlinksldjump"/>
              <a:extLst>
                <a:ext uri="{FF2B5EF4-FFF2-40B4-BE49-F238E27FC236}">
                  <a16:creationId xmlns:a16="http://schemas.microsoft.com/office/drawing/2014/main" id="{84E2B885-22EE-DD62-C2BD-95C5528A56A8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28" name="Rectangle 827">
              <a:hlinkClick r:id="rId52" action="ppaction://hlinksldjump"/>
              <a:extLst>
                <a:ext uri="{FF2B5EF4-FFF2-40B4-BE49-F238E27FC236}">
                  <a16:creationId xmlns:a16="http://schemas.microsoft.com/office/drawing/2014/main" id="{797DBDA8-E9B7-718B-AEDD-65EE07564CF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29" name="Rectangle 828">
              <a:hlinkClick r:id="rId53" action="ppaction://hlinksldjump"/>
              <a:extLst>
                <a:ext uri="{FF2B5EF4-FFF2-40B4-BE49-F238E27FC236}">
                  <a16:creationId xmlns:a16="http://schemas.microsoft.com/office/drawing/2014/main" id="{7691B958-7894-E4E6-662E-12CE1364D02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30" name="Rectangle 829">
              <a:hlinkClick r:id="rId54" action="ppaction://hlinksldjump"/>
              <a:extLst>
                <a:ext uri="{FF2B5EF4-FFF2-40B4-BE49-F238E27FC236}">
                  <a16:creationId xmlns:a16="http://schemas.microsoft.com/office/drawing/2014/main" id="{70145258-6B0E-0637-FD57-633674FF487E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31" name="Rectangle 830">
              <a:hlinkClick r:id="rId55" action="ppaction://hlinksldjump"/>
              <a:extLst>
                <a:ext uri="{FF2B5EF4-FFF2-40B4-BE49-F238E27FC236}">
                  <a16:creationId xmlns:a16="http://schemas.microsoft.com/office/drawing/2014/main" id="{7EA85739-6B81-D8A0-DA8E-1DF52A9CBA8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32" name="Rectangle 831">
              <a:hlinkClick r:id="rId56" action="ppaction://hlinksldjump"/>
              <a:extLst>
                <a:ext uri="{FF2B5EF4-FFF2-40B4-BE49-F238E27FC236}">
                  <a16:creationId xmlns:a16="http://schemas.microsoft.com/office/drawing/2014/main" id="{F5ED88E7-137B-FAE6-DCF5-443A87343A19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33" name="Rectangle 832">
              <a:hlinkClick r:id="rId57" action="ppaction://hlinksldjump"/>
              <a:extLst>
                <a:ext uri="{FF2B5EF4-FFF2-40B4-BE49-F238E27FC236}">
                  <a16:creationId xmlns:a16="http://schemas.microsoft.com/office/drawing/2014/main" id="{B4127E67-3835-748C-DCD0-4BD8E951F93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34" name="Rectangle 833">
              <a:hlinkClick r:id="rId58" action="ppaction://hlinksldjump"/>
              <a:extLst>
                <a:ext uri="{FF2B5EF4-FFF2-40B4-BE49-F238E27FC236}">
                  <a16:creationId xmlns:a16="http://schemas.microsoft.com/office/drawing/2014/main" id="{692E93D3-84F2-F67E-0E56-4053C9EF74A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35" name="Rectangle 834">
              <a:hlinkClick r:id="rId59" action="ppaction://hlinksldjump"/>
              <a:extLst>
                <a:ext uri="{FF2B5EF4-FFF2-40B4-BE49-F238E27FC236}">
                  <a16:creationId xmlns:a16="http://schemas.microsoft.com/office/drawing/2014/main" id="{1E944210-2552-CFF5-9102-334338CB488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36" name="Rectangle 835">
              <a:hlinkClick r:id="rId60" action="ppaction://hlinksldjump"/>
              <a:extLst>
                <a:ext uri="{FF2B5EF4-FFF2-40B4-BE49-F238E27FC236}">
                  <a16:creationId xmlns:a16="http://schemas.microsoft.com/office/drawing/2014/main" id="{D972619F-C5B8-B3A4-43F1-3500A8F1371A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37" name="Rectangle 836">
              <a:hlinkClick r:id="rId61" action="ppaction://hlinksldjump"/>
              <a:extLst>
                <a:ext uri="{FF2B5EF4-FFF2-40B4-BE49-F238E27FC236}">
                  <a16:creationId xmlns:a16="http://schemas.microsoft.com/office/drawing/2014/main" id="{6116288E-41CC-55B3-A1C7-E6F3BD0584F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EF5435C7-E414-1646-3B85-BDBC97408CED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CDFAB152-00A5-170B-E0AE-E892291C970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23E5ADA4-BE70-4964-BD3D-384205FA44F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69BD0D54-26D1-F4CD-2F2F-5AAB4A397D0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8D10F7FD-FA3D-F05C-DD87-94FEC70F5EB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E830D438-D5E9-02F0-0152-61CD652DA4A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2950AF62-45F5-E134-5D32-20E7758EEB6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1A56AB1E-AE95-EFF5-917A-658362D2F2C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08E31DAB-F293-06D5-4BBA-1858F47DF40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9166A4B2-CAB8-1E1B-C1D5-6D92BED30DF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48" name="Group 847">
            <a:extLst>
              <a:ext uri="{FF2B5EF4-FFF2-40B4-BE49-F238E27FC236}">
                <a16:creationId xmlns:a16="http://schemas.microsoft.com/office/drawing/2014/main" id="{A7104203-909B-D564-8C7D-D060FD4B8321}"/>
              </a:ext>
            </a:extLst>
          </p:cNvPr>
          <p:cNvGrpSpPr/>
          <p:nvPr userDrawn="1"/>
        </p:nvGrpSpPr>
        <p:grpSpPr>
          <a:xfrm>
            <a:off x="723053" y="682451"/>
            <a:ext cx="1130223" cy="887082"/>
            <a:chOff x="3359947" y="369282"/>
            <a:chExt cx="1130223" cy="887082"/>
          </a:xfrm>
        </p:grpSpPr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E41C52EB-1B89-0E4E-5D27-5590811FE48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442CDD2B-707B-8947-04D4-1E70691B6DC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33E62613-6600-854A-EF2B-BDC17DD5614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F1B00E82-FB9A-F8E8-61A2-B993A916D6A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F13B9800-65BF-CA91-966B-D52B8CDCB67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30A9B63D-9064-B4A1-4815-98ED80D24DB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11E21D81-9562-FD0F-BFE7-EB3ACCFB3E1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56" name="Rectangle 855">
              <a:hlinkClick r:id="rId62" action="ppaction://hlinksldjump"/>
              <a:extLst>
                <a:ext uri="{FF2B5EF4-FFF2-40B4-BE49-F238E27FC236}">
                  <a16:creationId xmlns:a16="http://schemas.microsoft.com/office/drawing/2014/main" id="{9949402E-FD50-EA69-F290-C47979A1284B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7" name="Rectangle 856">
              <a:hlinkClick r:id="rId63" action="ppaction://hlinksldjump"/>
              <a:extLst>
                <a:ext uri="{FF2B5EF4-FFF2-40B4-BE49-F238E27FC236}">
                  <a16:creationId xmlns:a16="http://schemas.microsoft.com/office/drawing/2014/main" id="{8690EA15-4CA4-7B35-9048-EF88880E6E1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8" name="Rectangle 857">
              <a:hlinkClick r:id="rId64" action="ppaction://hlinksldjump"/>
              <a:extLst>
                <a:ext uri="{FF2B5EF4-FFF2-40B4-BE49-F238E27FC236}">
                  <a16:creationId xmlns:a16="http://schemas.microsoft.com/office/drawing/2014/main" id="{0174FD6E-B21C-2A40-476D-023F1C6576A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59" name="Rectangle 858">
              <a:hlinkClick r:id="rId65" action="ppaction://hlinksldjump"/>
              <a:extLst>
                <a:ext uri="{FF2B5EF4-FFF2-40B4-BE49-F238E27FC236}">
                  <a16:creationId xmlns:a16="http://schemas.microsoft.com/office/drawing/2014/main" id="{42EC759E-3B00-A9C8-7420-19E502D929D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60" name="Rectangle 859">
              <a:hlinkClick r:id="rId66" action="ppaction://hlinksldjump"/>
              <a:extLst>
                <a:ext uri="{FF2B5EF4-FFF2-40B4-BE49-F238E27FC236}">
                  <a16:creationId xmlns:a16="http://schemas.microsoft.com/office/drawing/2014/main" id="{1D55517B-DE02-D481-8171-8C1267080FAD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61" name="Rectangle 860">
              <a:hlinkClick r:id="rId67" action="ppaction://hlinksldjump"/>
              <a:extLst>
                <a:ext uri="{FF2B5EF4-FFF2-40B4-BE49-F238E27FC236}">
                  <a16:creationId xmlns:a16="http://schemas.microsoft.com/office/drawing/2014/main" id="{A66F42A2-96C9-7E31-F78B-13239A60CA0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62" name="Rectangle 861">
              <a:hlinkClick r:id="rId68" action="ppaction://hlinksldjump"/>
              <a:extLst>
                <a:ext uri="{FF2B5EF4-FFF2-40B4-BE49-F238E27FC236}">
                  <a16:creationId xmlns:a16="http://schemas.microsoft.com/office/drawing/2014/main" id="{8BAA54C7-46B8-D10F-A7AF-C3D7CCE4C30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63" name="Rectangle 862">
              <a:hlinkClick r:id="rId69" action="ppaction://hlinksldjump"/>
              <a:extLst>
                <a:ext uri="{FF2B5EF4-FFF2-40B4-BE49-F238E27FC236}">
                  <a16:creationId xmlns:a16="http://schemas.microsoft.com/office/drawing/2014/main" id="{83080E55-23B2-FEA9-D1DE-EAD3997A6E06}"/>
                </a:ext>
              </a:extLst>
            </p:cNvPr>
            <p:cNvSpPr/>
            <p:nvPr userDrawn="1"/>
          </p:nvSpPr>
          <p:spPr>
            <a:xfrm>
              <a:off x="3359947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4" name="Rectangle 863">
              <a:hlinkClick r:id="rId70" action="ppaction://hlinksldjump"/>
              <a:extLst>
                <a:ext uri="{FF2B5EF4-FFF2-40B4-BE49-F238E27FC236}">
                  <a16:creationId xmlns:a16="http://schemas.microsoft.com/office/drawing/2014/main" id="{0F559A54-484E-61C6-8F72-4EA26A6F3901}"/>
                </a:ext>
              </a:extLst>
            </p:cNvPr>
            <p:cNvSpPr/>
            <p:nvPr userDrawn="1"/>
          </p:nvSpPr>
          <p:spPr>
            <a:xfrm>
              <a:off x="3522703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65" name="Rectangle 864">
              <a:hlinkClick r:id="rId71" action="ppaction://hlinksldjump"/>
              <a:extLst>
                <a:ext uri="{FF2B5EF4-FFF2-40B4-BE49-F238E27FC236}">
                  <a16:creationId xmlns:a16="http://schemas.microsoft.com/office/drawing/2014/main" id="{BCEC14DC-7826-9677-070A-D6F16495569B}"/>
                </a:ext>
              </a:extLst>
            </p:cNvPr>
            <p:cNvSpPr/>
            <p:nvPr userDrawn="1"/>
          </p:nvSpPr>
          <p:spPr>
            <a:xfrm>
              <a:off x="3687820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66" name="Rectangle 865">
              <a:hlinkClick r:id="rId72" action="ppaction://hlinksldjump"/>
              <a:extLst>
                <a:ext uri="{FF2B5EF4-FFF2-40B4-BE49-F238E27FC236}">
                  <a16:creationId xmlns:a16="http://schemas.microsoft.com/office/drawing/2014/main" id="{8F52A6A3-CABB-18DD-C8D4-1836C4D4904E}"/>
                </a:ext>
              </a:extLst>
            </p:cNvPr>
            <p:cNvSpPr/>
            <p:nvPr userDrawn="1"/>
          </p:nvSpPr>
          <p:spPr>
            <a:xfrm>
              <a:off x="3853958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7" name="Rectangle 866">
              <a:hlinkClick r:id="rId73" action="ppaction://hlinksldjump"/>
              <a:extLst>
                <a:ext uri="{FF2B5EF4-FFF2-40B4-BE49-F238E27FC236}">
                  <a16:creationId xmlns:a16="http://schemas.microsoft.com/office/drawing/2014/main" id="{F6206854-6384-8DA7-C9AB-56E11C73AF6F}"/>
                </a:ext>
              </a:extLst>
            </p:cNvPr>
            <p:cNvSpPr/>
            <p:nvPr userDrawn="1"/>
          </p:nvSpPr>
          <p:spPr>
            <a:xfrm>
              <a:off x="4016699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8" name="Rectangle 867">
              <a:hlinkClick r:id="rId74" action="ppaction://hlinksldjump"/>
              <a:extLst>
                <a:ext uri="{FF2B5EF4-FFF2-40B4-BE49-F238E27FC236}">
                  <a16:creationId xmlns:a16="http://schemas.microsoft.com/office/drawing/2014/main" id="{FA5026FC-FC00-7E5E-E836-645E73B29792}"/>
                </a:ext>
              </a:extLst>
            </p:cNvPr>
            <p:cNvSpPr/>
            <p:nvPr userDrawn="1"/>
          </p:nvSpPr>
          <p:spPr>
            <a:xfrm>
              <a:off x="4180476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9" name="Rectangle 868">
              <a:hlinkClick r:id="rId75" action="ppaction://hlinksldjump"/>
              <a:extLst>
                <a:ext uri="{FF2B5EF4-FFF2-40B4-BE49-F238E27FC236}">
                  <a16:creationId xmlns:a16="http://schemas.microsoft.com/office/drawing/2014/main" id="{8CF9F103-F0B7-2117-685C-5203995CED4E}"/>
                </a:ext>
              </a:extLst>
            </p:cNvPr>
            <p:cNvSpPr/>
            <p:nvPr userDrawn="1"/>
          </p:nvSpPr>
          <p:spPr>
            <a:xfrm>
              <a:off x="4345402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0" name="Rectangle 869">
              <a:hlinkClick r:id="rId76" action="ppaction://hlinksldjump"/>
              <a:extLst>
                <a:ext uri="{FF2B5EF4-FFF2-40B4-BE49-F238E27FC236}">
                  <a16:creationId xmlns:a16="http://schemas.microsoft.com/office/drawing/2014/main" id="{CC1C14A0-F7C2-00AB-004B-EEA2297A20F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1" name="Rectangle 870">
              <a:hlinkClick r:id="rId77" action="ppaction://hlinksldjump"/>
              <a:extLst>
                <a:ext uri="{FF2B5EF4-FFF2-40B4-BE49-F238E27FC236}">
                  <a16:creationId xmlns:a16="http://schemas.microsoft.com/office/drawing/2014/main" id="{88AED611-8E28-8C70-FBB3-9E2D62B063B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2" name="Rectangle 871">
              <a:hlinkClick r:id="rId78" action="ppaction://hlinksldjump"/>
              <a:extLst>
                <a:ext uri="{FF2B5EF4-FFF2-40B4-BE49-F238E27FC236}">
                  <a16:creationId xmlns:a16="http://schemas.microsoft.com/office/drawing/2014/main" id="{0A626513-BA7B-A7FF-D4C0-EC4E380FED8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3" name="Rectangle 872">
              <a:hlinkClick r:id="rId79" action="ppaction://hlinksldjump"/>
              <a:extLst>
                <a:ext uri="{FF2B5EF4-FFF2-40B4-BE49-F238E27FC236}">
                  <a16:creationId xmlns:a16="http://schemas.microsoft.com/office/drawing/2014/main" id="{37750C28-8DC7-3CD3-CA16-7DDBDCEAE5D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4" name="Rectangle 873">
              <a:hlinkClick r:id="rId80" action="ppaction://hlinksldjump"/>
              <a:extLst>
                <a:ext uri="{FF2B5EF4-FFF2-40B4-BE49-F238E27FC236}">
                  <a16:creationId xmlns:a16="http://schemas.microsoft.com/office/drawing/2014/main" id="{597570D9-6201-EBE4-62D8-BF57B9F4425D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5" name="Rectangle 874">
              <a:hlinkClick r:id="rId81" action="ppaction://hlinksldjump"/>
              <a:extLst>
                <a:ext uri="{FF2B5EF4-FFF2-40B4-BE49-F238E27FC236}">
                  <a16:creationId xmlns:a16="http://schemas.microsoft.com/office/drawing/2014/main" id="{AFA8B08A-CB72-7C8C-4746-76793B4BD47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6" name="Rectangle 875">
              <a:hlinkClick r:id="rId82" action="ppaction://hlinksldjump"/>
              <a:extLst>
                <a:ext uri="{FF2B5EF4-FFF2-40B4-BE49-F238E27FC236}">
                  <a16:creationId xmlns:a16="http://schemas.microsoft.com/office/drawing/2014/main" id="{AECC792C-28AD-007E-6E52-17921F7C34B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77" name="Rectangle 876">
              <a:hlinkClick r:id="rId83" action="ppaction://hlinksldjump"/>
              <a:extLst>
                <a:ext uri="{FF2B5EF4-FFF2-40B4-BE49-F238E27FC236}">
                  <a16:creationId xmlns:a16="http://schemas.microsoft.com/office/drawing/2014/main" id="{7E1A71F2-2D9D-699B-943E-2E2A62175CEA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78" name="Rectangle 877">
              <a:hlinkClick r:id="rId84" action="ppaction://hlinksldjump"/>
              <a:extLst>
                <a:ext uri="{FF2B5EF4-FFF2-40B4-BE49-F238E27FC236}">
                  <a16:creationId xmlns:a16="http://schemas.microsoft.com/office/drawing/2014/main" id="{5725463E-9AF6-ED3A-45EA-E292EAC174F6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79" name="Rectangle 878">
              <a:hlinkClick r:id="rId85" action="ppaction://hlinksldjump"/>
              <a:extLst>
                <a:ext uri="{FF2B5EF4-FFF2-40B4-BE49-F238E27FC236}">
                  <a16:creationId xmlns:a16="http://schemas.microsoft.com/office/drawing/2014/main" id="{56DF98AF-2D1A-89B8-0ABA-E6EB0A0FEBB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80" name="Rectangle 879">
              <a:hlinkClick r:id="rId86" action="ppaction://hlinksldjump"/>
              <a:extLst>
                <a:ext uri="{FF2B5EF4-FFF2-40B4-BE49-F238E27FC236}">
                  <a16:creationId xmlns:a16="http://schemas.microsoft.com/office/drawing/2014/main" id="{EF863C57-AB67-CE45-1184-AF5129CC766C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81" name="Rectangle 880">
              <a:hlinkClick r:id="rId87" action="ppaction://hlinksldjump"/>
              <a:extLst>
                <a:ext uri="{FF2B5EF4-FFF2-40B4-BE49-F238E27FC236}">
                  <a16:creationId xmlns:a16="http://schemas.microsoft.com/office/drawing/2014/main" id="{FD2D0411-8B41-2CB6-652E-2922A700990D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82" name="Rectangle 881">
              <a:hlinkClick r:id="rId88" action="ppaction://hlinksldjump"/>
              <a:extLst>
                <a:ext uri="{FF2B5EF4-FFF2-40B4-BE49-F238E27FC236}">
                  <a16:creationId xmlns:a16="http://schemas.microsoft.com/office/drawing/2014/main" id="{FD50A55D-72A9-2268-D79F-A07052C02B4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83" name="Rectangle 882">
              <a:hlinkClick r:id="rId89" action="ppaction://hlinksldjump"/>
              <a:extLst>
                <a:ext uri="{FF2B5EF4-FFF2-40B4-BE49-F238E27FC236}">
                  <a16:creationId xmlns:a16="http://schemas.microsoft.com/office/drawing/2014/main" id="{17161943-AE62-96C5-17C3-1FA85DE446A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84" name="Rectangle 883">
              <a:hlinkClick r:id="rId90" action="ppaction://hlinksldjump"/>
              <a:extLst>
                <a:ext uri="{FF2B5EF4-FFF2-40B4-BE49-F238E27FC236}">
                  <a16:creationId xmlns:a16="http://schemas.microsoft.com/office/drawing/2014/main" id="{53D4A513-1885-AD2D-8D83-EDC540BB444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85" name="Rectangle 884">
              <a:hlinkClick r:id="rId91" action="ppaction://hlinksldjump"/>
              <a:extLst>
                <a:ext uri="{FF2B5EF4-FFF2-40B4-BE49-F238E27FC236}">
                  <a16:creationId xmlns:a16="http://schemas.microsoft.com/office/drawing/2014/main" id="{CB07E9D1-36AA-A593-C49F-3DB84570121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86" name="Rectangle 88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E50F5F4-69DC-541B-4383-4B5C97BBAB8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967AB59F-B069-A8BC-98A8-8FE5F600485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E1A10F96-D812-89E1-980A-585110EF632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3675CEBF-D477-E1F6-7BCC-ECE463192923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B4CE27F1-9E56-5C5C-1929-EAB66244BE4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AA58EC-157F-90D1-4ED9-995807392050}"/>
              </a:ext>
            </a:extLst>
          </p:cNvPr>
          <p:cNvGrpSpPr/>
          <p:nvPr userDrawn="1"/>
        </p:nvGrpSpPr>
        <p:grpSpPr>
          <a:xfrm>
            <a:off x="3285875" y="4602060"/>
            <a:ext cx="1130223" cy="1041413"/>
            <a:chOff x="3359947" y="369282"/>
            <a:chExt cx="1130223" cy="10414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062881-35C8-3944-64D6-1D92243EBD1B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A3F715-E123-1B39-27C8-F66533F01210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039AE4-8706-0330-4B02-4286BF843737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E65E3B-9317-4536-9675-804528B182B6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93" action="ppaction://hlinksldjump"/>
              <a:extLst>
                <a:ext uri="{FF2B5EF4-FFF2-40B4-BE49-F238E27FC236}">
                  <a16:creationId xmlns:a16="http://schemas.microsoft.com/office/drawing/2014/main" id="{7CDDA0CC-A19D-A6FE-A339-DB23D031AA9A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94" action="ppaction://hlinksldjump"/>
              <a:extLst>
                <a:ext uri="{FF2B5EF4-FFF2-40B4-BE49-F238E27FC236}">
                  <a16:creationId xmlns:a16="http://schemas.microsoft.com/office/drawing/2014/main" id="{AA7CE1A5-230F-E310-4050-B4924DBEA5BE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95" action="ppaction://hlinksldjump"/>
              <a:extLst>
                <a:ext uri="{FF2B5EF4-FFF2-40B4-BE49-F238E27FC236}">
                  <a16:creationId xmlns:a16="http://schemas.microsoft.com/office/drawing/2014/main" id="{14BF4E53-A1A1-DF7C-4B54-CB7188E84655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96" action="ppaction://hlinksldjump"/>
              <a:extLst>
                <a:ext uri="{FF2B5EF4-FFF2-40B4-BE49-F238E27FC236}">
                  <a16:creationId xmlns:a16="http://schemas.microsoft.com/office/drawing/2014/main" id="{68A90D2C-34EF-B5AB-23F8-3518CF2C52A3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97" action="ppaction://hlinksldjump"/>
              <a:extLst>
                <a:ext uri="{FF2B5EF4-FFF2-40B4-BE49-F238E27FC236}">
                  <a16:creationId xmlns:a16="http://schemas.microsoft.com/office/drawing/2014/main" id="{A6678DD8-7E2A-B938-41E1-265FF6FC91E8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98" action="ppaction://hlinksldjump"/>
              <a:extLst>
                <a:ext uri="{FF2B5EF4-FFF2-40B4-BE49-F238E27FC236}">
                  <a16:creationId xmlns:a16="http://schemas.microsoft.com/office/drawing/2014/main" id="{60C299F0-7F3F-0391-C9A9-A7E3E74E966A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99" action="ppaction://hlinksldjump"/>
              <a:extLst>
                <a:ext uri="{FF2B5EF4-FFF2-40B4-BE49-F238E27FC236}">
                  <a16:creationId xmlns:a16="http://schemas.microsoft.com/office/drawing/2014/main" id="{14F49D82-C62B-35BF-9CEE-16D4BC881261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100" action="ppaction://hlinksldjump"/>
              <a:extLst>
                <a:ext uri="{FF2B5EF4-FFF2-40B4-BE49-F238E27FC236}">
                  <a16:creationId xmlns:a16="http://schemas.microsoft.com/office/drawing/2014/main" id="{6C4099E5-43D8-D6B5-FBCE-CD56F1135AA8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48670307-3DF1-BE0E-62B1-3E6924208F30}"/>
                </a:ext>
              </a:extLst>
            </p:cNvPr>
            <p:cNvSpPr/>
            <p:nvPr userDrawn="1"/>
          </p:nvSpPr>
          <p:spPr>
            <a:xfrm>
              <a:off x="3359947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EF9BF88-A921-48AC-2961-FD920B336643}"/>
                </a:ext>
              </a:extLst>
            </p:cNvPr>
            <p:cNvSpPr/>
            <p:nvPr userDrawn="1"/>
          </p:nvSpPr>
          <p:spPr>
            <a:xfrm>
              <a:off x="3522703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103" action="ppaction://hlinksldjump"/>
              <a:extLst>
                <a:ext uri="{FF2B5EF4-FFF2-40B4-BE49-F238E27FC236}">
                  <a16:creationId xmlns:a16="http://schemas.microsoft.com/office/drawing/2014/main" id="{A607C681-1589-902A-87CD-845F353635A4}"/>
                </a:ext>
              </a:extLst>
            </p:cNvPr>
            <p:cNvSpPr/>
            <p:nvPr userDrawn="1"/>
          </p:nvSpPr>
          <p:spPr>
            <a:xfrm>
              <a:off x="3687820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3DA80A1-AEB9-90C2-63CC-B7801E468292}"/>
                </a:ext>
              </a:extLst>
            </p:cNvPr>
            <p:cNvSpPr/>
            <p:nvPr userDrawn="1"/>
          </p:nvSpPr>
          <p:spPr>
            <a:xfrm>
              <a:off x="3853958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105" action="ppaction://hlinksldjump"/>
              <a:extLst>
                <a:ext uri="{FF2B5EF4-FFF2-40B4-BE49-F238E27FC236}">
                  <a16:creationId xmlns:a16="http://schemas.microsoft.com/office/drawing/2014/main" id="{747FF0EC-894E-5B3D-CE40-5A0AA7555FA8}"/>
                </a:ext>
              </a:extLst>
            </p:cNvPr>
            <p:cNvSpPr/>
            <p:nvPr userDrawn="1"/>
          </p:nvSpPr>
          <p:spPr>
            <a:xfrm>
              <a:off x="4016699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106" action="ppaction://hlinksldjump"/>
              <a:extLst>
                <a:ext uri="{FF2B5EF4-FFF2-40B4-BE49-F238E27FC236}">
                  <a16:creationId xmlns:a16="http://schemas.microsoft.com/office/drawing/2014/main" id="{7214C262-0E26-DBBA-8576-87647587D2D3}"/>
                </a:ext>
              </a:extLst>
            </p:cNvPr>
            <p:cNvSpPr/>
            <p:nvPr userDrawn="1"/>
          </p:nvSpPr>
          <p:spPr>
            <a:xfrm>
              <a:off x="4180476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107" action="ppaction://hlinksldjump"/>
              <a:extLst>
                <a:ext uri="{FF2B5EF4-FFF2-40B4-BE49-F238E27FC236}">
                  <a16:creationId xmlns:a16="http://schemas.microsoft.com/office/drawing/2014/main" id="{704D9059-F0DD-CDE7-D3A5-DCE58CF853D1}"/>
                </a:ext>
              </a:extLst>
            </p:cNvPr>
            <p:cNvSpPr/>
            <p:nvPr userDrawn="1"/>
          </p:nvSpPr>
          <p:spPr>
            <a:xfrm>
              <a:off x="4345402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108" action="ppaction://hlinksldjump"/>
              <a:extLst>
                <a:ext uri="{FF2B5EF4-FFF2-40B4-BE49-F238E27FC236}">
                  <a16:creationId xmlns:a16="http://schemas.microsoft.com/office/drawing/2014/main" id="{A346B123-70E2-60D6-FA92-2E7B5D55284B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109" action="ppaction://hlinksldjump"/>
              <a:extLst>
                <a:ext uri="{FF2B5EF4-FFF2-40B4-BE49-F238E27FC236}">
                  <a16:creationId xmlns:a16="http://schemas.microsoft.com/office/drawing/2014/main" id="{4DF26821-97B6-88FA-94CE-05D690A3BB5E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110" action="ppaction://hlinksldjump"/>
              <a:extLst>
                <a:ext uri="{FF2B5EF4-FFF2-40B4-BE49-F238E27FC236}">
                  <a16:creationId xmlns:a16="http://schemas.microsoft.com/office/drawing/2014/main" id="{99CC85D9-41C6-B3AA-CA32-AF374420D650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111" action="ppaction://hlinksldjump"/>
              <a:extLst>
                <a:ext uri="{FF2B5EF4-FFF2-40B4-BE49-F238E27FC236}">
                  <a16:creationId xmlns:a16="http://schemas.microsoft.com/office/drawing/2014/main" id="{2E32C379-75E1-DF38-DA95-9EC376E139D3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112" action="ppaction://hlinksldjump"/>
              <a:extLst>
                <a:ext uri="{FF2B5EF4-FFF2-40B4-BE49-F238E27FC236}">
                  <a16:creationId xmlns:a16="http://schemas.microsoft.com/office/drawing/2014/main" id="{15E76C10-B492-1DF8-C294-ACE296C71C9B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113" action="ppaction://hlinksldjump"/>
              <a:extLst>
                <a:ext uri="{FF2B5EF4-FFF2-40B4-BE49-F238E27FC236}">
                  <a16:creationId xmlns:a16="http://schemas.microsoft.com/office/drawing/2014/main" id="{937FD78B-FFEC-7964-7B3A-DF52982465D5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114" action="ppaction://hlinksldjump"/>
              <a:extLst>
                <a:ext uri="{FF2B5EF4-FFF2-40B4-BE49-F238E27FC236}">
                  <a16:creationId xmlns:a16="http://schemas.microsoft.com/office/drawing/2014/main" id="{58C215D3-73FE-916C-7022-CF0614E1020C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115" action="ppaction://hlinksldjump"/>
              <a:extLst>
                <a:ext uri="{FF2B5EF4-FFF2-40B4-BE49-F238E27FC236}">
                  <a16:creationId xmlns:a16="http://schemas.microsoft.com/office/drawing/2014/main" id="{5CA28832-7CC2-0CF9-410D-8EDAC6445B4C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116" action="ppaction://hlinksldjump"/>
              <a:extLst>
                <a:ext uri="{FF2B5EF4-FFF2-40B4-BE49-F238E27FC236}">
                  <a16:creationId xmlns:a16="http://schemas.microsoft.com/office/drawing/2014/main" id="{82FEE29B-029D-9FAF-BB04-797338ED07A2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117" action="ppaction://hlinksldjump"/>
              <a:extLst>
                <a:ext uri="{FF2B5EF4-FFF2-40B4-BE49-F238E27FC236}">
                  <a16:creationId xmlns:a16="http://schemas.microsoft.com/office/drawing/2014/main" id="{4E134FD0-FE30-F43E-1EE3-44E4FED6B4D3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118" action="ppaction://hlinksldjump"/>
              <a:extLst>
                <a:ext uri="{FF2B5EF4-FFF2-40B4-BE49-F238E27FC236}">
                  <a16:creationId xmlns:a16="http://schemas.microsoft.com/office/drawing/2014/main" id="{D3C5E4A3-A564-B772-A64E-56DDA2DC0FA2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119" action="ppaction://hlinksldjump"/>
              <a:extLst>
                <a:ext uri="{FF2B5EF4-FFF2-40B4-BE49-F238E27FC236}">
                  <a16:creationId xmlns:a16="http://schemas.microsoft.com/office/drawing/2014/main" id="{223FF2C6-D71F-DBBE-4039-852744E3EF6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120" action="ppaction://hlinksldjump"/>
              <a:extLst>
                <a:ext uri="{FF2B5EF4-FFF2-40B4-BE49-F238E27FC236}">
                  <a16:creationId xmlns:a16="http://schemas.microsoft.com/office/drawing/2014/main" id="{4303BFF9-9BE8-3E05-DA19-181567291838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121" action="ppaction://hlinksldjump"/>
              <a:extLst>
                <a:ext uri="{FF2B5EF4-FFF2-40B4-BE49-F238E27FC236}">
                  <a16:creationId xmlns:a16="http://schemas.microsoft.com/office/drawing/2014/main" id="{D60471EA-D55A-0129-D1EA-FB451CB5C8DA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122" action="ppaction://hlinksldjump"/>
              <a:extLst>
                <a:ext uri="{FF2B5EF4-FFF2-40B4-BE49-F238E27FC236}">
                  <a16:creationId xmlns:a16="http://schemas.microsoft.com/office/drawing/2014/main" id="{CC932C91-63D2-624C-35A1-AA75F8091584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hlinkClick r:id="rId123" action="ppaction://hlinksldjump"/>
              <a:extLst>
                <a:ext uri="{FF2B5EF4-FFF2-40B4-BE49-F238E27FC236}">
                  <a16:creationId xmlns:a16="http://schemas.microsoft.com/office/drawing/2014/main" id="{FD9C09F0-EBF1-B30F-BA21-D6A5374A9011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830E71A-71C4-D29A-8430-DE182601BC11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5A35B2-212E-E5DE-5E4F-3893D5D56475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953B3B-1723-806A-1CF4-CDCC4AA12D1B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D95B9B-9BC7-D173-C4B1-04A0F3B253D8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4FD49C-3518-927E-4797-CAD75567CA97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00CC36-7540-2B3F-83F4-9B619CC21699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F303E0F-6CFB-6CCF-5FA3-6CC63B901C99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0802F0C-16FD-5947-39DC-0A1AAA5A0EB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2B08BB7A-86FA-7B89-256A-D22BE002571F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03D62A32-396F-3CE6-8AD9-ED0D5B8EF588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0EF5FF86-CCBA-F74A-319B-573FEDDD106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6295563-7261-E54B-A415-B0AAA4BE595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77035611-F017-8173-6E50-A8F2BB7AAC70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5CDD813-73D0-2F5E-6DAD-90D4F47A269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9CF0D84-2968-2F39-557A-F7DACABE7C6B}"/>
              </a:ext>
            </a:extLst>
          </p:cNvPr>
          <p:cNvGrpSpPr/>
          <p:nvPr userDrawn="1"/>
        </p:nvGrpSpPr>
        <p:grpSpPr>
          <a:xfrm>
            <a:off x="1996152" y="4602060"/>
            <a:ext cx="1130223" cy="887082"/>
            <a:chOff x="3359947" y="369282"/>
            <a:chExt cx="1130223" cy="887082"/>
          </a:xfrm>
        </p:grpSpPr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EBE445D4-DE9D-4BA3-3D7E-3F0670C3C6D0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91C7FEB1-2F95-D3A3-DBFC-48DD3D69D4DF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CE245870-7553-85F4-E32C-8ECCB3D0DB0A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0" name="Rectangle 459">
              <a:hlinkClick r:id="rId124" action="ppaction://hlinksldjump"/>
              <a:extLst>
                <a:ext uri="{FF2B5EF4-FFF2-40B4-BE49-F238E27FC236}">
                  <a16:creationId xmlns:a16="http://schemas.microsoft.com/office/drawing/2014/main" id="{CA1405A2-9FF9-8903-7B28-B32E62331B73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1" name="Rectangle 460">
              <a:hlinkClick r:id="rId125" action="ppaction://hlinksldjump"/>
              <a:extLst>
                <a:ext uri="{FF2B5EF4-FFF2-40B4-BE49-F238E27FC236}">
                  <a16:creationId xmlns:a16="http://schemas.microsoft.com/office/drawing/2014/main" id="{64CD92BE-9C83-79E7-854F-0B3BDC75DFA1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2" name="Rectangle 461">
              <a:hlinkClick r:id="rId126" action="ppaction://hlinksldjump"/>
              <a:extLst>
                <a:ext uri="{FF2B5EF4-FFF2-40B4-BE49-F238E27FC236}">
                  <a16:creationId xmlns:a16="http://schemas.microsoft.com/office/drawing/2014/main" id="{1AB67569-466E-1AE8-6326-EE54001E4CB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63" name="Rectangle 462">
              <a:hlinkClick r:id="rId127" action="ppaction://hlinksldjump"/>
              <a:extLst>
                <a:ext uri="{FF2B5EF4-FFF2-40B4-BE49-F238E27FC236}">
                  <a16:creationId xmlns:a16="http://schemas.microsoft.com/office/drawing/2014/main" id="{B80C9968-0251-F596-FE5D-CC767C5208FB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4" name="Rectangle 463">
              <a:hlinkClick r:id="rId128" action="ppaction://hlinksldjump"/>
              <a:extLst>
                <a:ext uri="{FF2B5EF4-FFF2-40B4-BE49-F238E27FC236}">
                  <a16:creationId xmlns:a16="http://schemas.microsoft.com/office/drawing/2014/main" id="{6F568CF3-7EA6-B4E8-DF24-3F4B6B177E9E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5" name="Rectangle 464">
              <a:hlinkClick r:id="rId129" action="ppaction://hlinksldjump"/>
              <a:extLst>
                <a:ext uri="{FF2B5EF4-FFF2-40B4-BE49-F238E27FC236}">
                  <a16:creationId xmlns:a16="http://schemas.microsoft.com/office/drawing/2014/main" id="{D4F42425-D1C5-A773-0A1C-C4E0CC0293B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66" name="Rectangle 465">
              <a:hlinkClick r:id="rId130" action="ppaction://hlinksldjump"/>
              <a:extLst>
                <a:ext uri="{FF2B5EF4-FFF2-40B4-BE49-F238E27FC236}">
                  <a16:creationId xmlns:a16="http://schemas.microsoft.com/office/drawing/2014/main" id="{0C1D1E66-21AD-59C7-CB76-B9CD0D33C39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7" name="Rectangle 466">
              <a:hlinkClick r:id="rId131" action="ppaction://hlinksldjump"/>
              <a:extLst>
                <a:ext uri="{FF2B5EF4-FFF2-40B4-BE49-F238E27FC236}">
                  <a16:creationId xmlns:a16="http://schemas.microsoft.com/office/drawing/2014/main" id="{377084C8-E538-25F6-A97A-5FF942548C6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8" name="Rectangle 467">
              <a:hlinkClick r:id="rId132" action="ppaction://hlinksldjump"/>
              <a:extLst>
                <a:ext uri="{FF2B5EF4-FFF2-40B4-BE49-F238E27FC236}">
                  <a16:creationId xmlns:a16="http://schemas.microsoft.com/office/drawing/2014/main" id="{628F3C1B-FBBF-709C-DE8A-63321DCD93FD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69" name="Rectangle 468">
              <a:hlinkClick r:id="rId133" action="ppaction://hlinksldjump"/>
              <a:extLst>
                <a:ext uri="{FF2B5EF4-FFF2-40B4-BE49-F238E27FC236}">
                  <a16:creationId xmlns:a16="http://schemas.microsoft.com/office/drawing/2014/main" id="{8E357F67-6A5E-A485-B569-93297B146A0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70" name="Rectangle 469">
              <a:hlinkClick r:id="rId134" action="ppaction://hlinksldjump"/>
              <a:extLst>
                <a:ext uri="{FF2B5EF4-FFF2-40B4-BE49-F238E27FC236}">
                  <a16:creationId xmlns:a16="http://schemas.microsoft.com/office/drawing/2014/main" id="{F6974A03-DD44-F17F-CD38-E710438B5F17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71" name="Rectangle 470">
              <a:hlinkClick r:id="rId135" action="ppaction://hlinksldjump"/>
              <a:extLst>
                <a:ext uri="{FF2B5EF4-FFF2-40B4-BE49-F238E27FC236}">
                  <a16:creationId xmlns:a16="http://schemas.microsoft.com/office/drawing/2014/main" id="{8693C061-D1A5-C66B-428D-89F21214C2A1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72" name="Rectangle 471">
              <a:hlinkClick r:id="rId136" action="ppaction://hlinksldjump"/>
              <a:extLst>
                <a:ext uri="{FF2B5EF4-FFF2-40B4-BE49-F238E27FC236}">
                  <a16:creationId xmlns:a16="http://schemas.microsoft.com/office/drawing/2014/main" id="{9951768F-ACCD-71BC-6549-57950FA2139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73" name="Rectangle 472">
              <a:hlinkClick r:id="rId137" action="ppaction://hlinksldjump"/>
              <a:extLst>
                <a:ext uri="{FF2B5EF4-FFF2-40B4-BE49-F238E27FC236}">
                  <a16:creationId xmlns:a16="http://schemas.microsoft.com/office/drawing/2014/main" id="{C362D564-D91C-8604-4510-3B46CD38E6B4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74" name="Rectangle 473">
              <a:hlinkClick r:id="rId138" action="ppaction://hlinksldjump"/>
              <a:extLst>
                <a:ext uri="{FF2B5EF4-FFF2-40B4-BE49-F238E27FC236}">
                  <a16:creationId xmlns:a16="http://schemas.microsoft.com/office/drawing/2014/main" id="{9D692366-D665-4D1E-FF47-2ADA8F7CF0C9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75" name="Rectangle 474">
              <a:hlinkClick r:id="rId139" action="ppaction://hlinksldjump"/>
              <a:extLst>
                <a:ext uri="{FF2B5EF4-FFF2-40B4-BE49-F238E27FC236}">
                  <a16:creationId xmlns:a16="http://schemas.microsoft.com/office/drawing/2014/main" id="{4A58EFB8-4D40-AEC0-9970-60BEA47D557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76" name="Rectangle 475">
              <a:hlinkClick r:id="rId140" action="ppaction://hlinksldjump"/>
              <a:extLst>
                <a:ext uri="{FF2B5EF4-FFF2-40B4-BE49-F238E27FC236}">
                  <a16:creationId xmlns:a16="http://schemas.microsoft.com/office/drawing/2014/main" id="{0B64A254-BF41-77F9-40AA-1B4DD14482F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77" name="Rectangle 476">
              <a:hlinkClick r:id="rId141" action="ppaction://hlinksldjump"/>
              <a:extLst>
                <a:ext uri="{FF2B5EF4-FFF2-40B4-BE49-F238E27FC236}">
                  <a16:creationId xmlns:a16="http://schemas.microsoft.com/office/drawing/2014/main" id="{4F664AD0-65F4-BEFB-F3EE-B1E15D72C65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78" name="Rectangle 477">
              <a:hlinkClick r:id="rId142" action="ppaction://hlinksldjump"/>
              <a:extLst>
                <a:ext uri="{FF2B5EF4-FFF2-40B4-BE49-F238E27FC236}">
                  <a16:creationId xmlns:a16="http://schemas.microsoft.com/office/drawing/2014/main" id="{F1498E87-1C52-E7AA-7BB4-FE6FBCB5839F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79" name="Rectangle 478">
              <a:hlinkClick r:id="rId143" action="ppaction://hlinksldjump"/>
              <a:extLst>
                <a:ext uri="{FF2B5EF4-FFF2-40B4-BE49-F238E27FC236}">
                  <a16:creationId xmlns:a16="http://schemas.microsoft.com/office/drawing/2014/main" id="{8E18A25F-7E0B-3DE5-C567-771C4030E350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80" name="Rectangle 479">
              <a:hlinkClick r:id="rId144" action="ppaction://hlinksldjump"/>
              <a:extLst>
                <a:ext uri="{FF2B5EF4-FFF2-40B4-BE49-F238E27FC236}">
                  <a16:creationId xmlns:a16="http://schemas.microsoft.com/office/drawing/2014/main" id="{AD31EF24-79E6-144C-CBFC-72B6DB1D772E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1" name="Rectangle 480">
              <a:hlinkClick r:id="rId145" action="ppaction://hlinksldjump"/>
              <a:extLst>
                <a:ext uri="{FF2B5EF4-FFF2-40B4-BE49-F238E27FC236}">
                  <a16:creationId xmlns:a16="http://schemas.microsoft.com/office/drawing/2014/main" id="{3B59B32D-B355-D036-2C27-30CD43FFFEE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82" name="Rectangle 481">
              <a:hlinkClick r:id="rId146" action="ppaction://hlinksldjump"/>
              <a:extLst>
                <a:ext uri="{FF2B5EF4-FFF2-40B4-BE49-F238E27FC236}">
                  <a16:creationId xmlns:a16="http://schemas.microsoft.com/office/drawing/2014/main" id="{C1ECFCC4-D29B-ECEF-F325-DEC3F10EA14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3" name="Rectangle 482">
              <a:hlinkClick r:id="rId147" action="ppaction://hlinksldjump"/>
              <a:extLst>
                <a:ext uri="{FF2B5EF4-FFF2-40B4-BE49-F238E27FC236}">
                  <a16:creationId xmlns:a16="http://schemas.microsoft.com/office/drawing/2014/main" id="{72F61768-709E-456B-2DA5-5CA1E7DBB9F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4" name="Rectangle 483">
              <a:hlinkClick r:id="rId148" action="ppaction://hlinksldjump"/>
              <a:extLst>
                <a:ext uri="{FF2B5EF4-FFF2-40B4-BE49-F238E27FC236}">
                  <a16:creationId xmlns:a16="http://schemas.microsoft.com/office/drawing/2014/main" id="{B3CDC9C4-290C-611C-EC75-FB3A0897E00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5" name="Rectangle 484">
              <a:hlinkClick r:id="rId149" action="ppaction://hlinksldjump"/>
              <a:extLst>
                <a:ext uri="{FF2B5EF4-FFF2-40B4-BE49-F238E27FC236}">
                  <a16:creationId xmlns:a16="http://schemas.microsoft.com/office/drawing/2014/main" id="{3054D888-4332-AA32-B875-1FB7499A762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86" name="Rectangle 485">
              <a:hlinkClick r:id="rId150" action="ppaction://hlinksldjump"/>
              <a:extLst>
                <a:ext uri="{FF2B5EF4-FFF2-40B4-BE49-F238E27FC236}">
                  <a16:creationId xmlns:a16="http://schemas.microsoft.com/office/drawing/2014/main" id="{4AA3413F-40DB-3446-54F5-3C140813B470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87" name="Rectangle 486">
              <a:hlinkClick r:id="rId151" action="ppaction://hlinksldjump"/>
              <a:extLst>
                <a:ext uri="{FF2B5EF4-FFF2-40B4-BE49-F238E27FC236}">
                  <a16:creationId xmlns:a16="http://schemas.microsoft.com/office/drawing/2014/main" id="{90ED13BE-A1A6-F62B-68BF-853CDEFB3AE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8" name="Rectangle 487">
              <a:hlinkClick r:id="rId152" action="ppaction://hlinksldjump"/>
              <a:extLst>
                <a:ext uri="{FF2B5EF4-FFF2-40B4-BE49-F238E27FC236}">
                  <a16:creationId xmlns:a16="http://schemas.microsoft.com/office/drawing/2014/main" id="{AE62172C-B762-81F1-9817-3DF4D6E20D1C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89" name="Rectangle 488">
              <a:hlinkClick r:id="rId153" action="ppaction://hlinksldjump"/>
              <a:extLst>
                <a:ext uri="{FF2B5EF4-FFF2-40B4-BE49-F238E27FC236}">
                  <a16:creationId xmlns:a16="http://schemas.microsoft.com/office/drawing/2014/main" id="{6C0A6E9D-1AF8-1353-5636-9364ED7A2C72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5D2BD655-28FF-A1CA-6D24-F17F198EBC6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4F04961C-5F06-2553-4A47-CA71C42AAD8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6FF038B3-DEBB-6CFA-21DB-85703AA0DF0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A07C0F9D-AB72-45CF-0D87-472F810309E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91F5A562-6FE8-FD62-D6CB-1C1CD58AE14D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5FA461D3-3487-442A-ADA9-18C2B704865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3952B24-B475-941C-7A11-36355A84A10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F26CF14-CEC8-6B33-B958-245DAD8E0B5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A5B7C5E-F853-B839-10A4-45909C6ABA3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4FD639-CCBF-0B0A-F443-D21A00BA2A26}"/>
              </a:ext>
            </a:extLst>
          </p:cNvPr>
          <p:cNvGrpSpPr/>
          <p:nvPr userDrawn="1"/>
        </p:nvGrpSpPr>
        <p:grpSpPr>
          <a:xfrm>
            <a:off x="723053" y="4602060"/>
            <a:ext cx="1130223" cy="887082"/>
            <a:chOff x="3359947" y="369282"/>
            <a:chExt cx="1130223" cy="887082"/>
          </a:xfrm>
        </p:grpSpPr>
        <p:sp>
          <p:nvSpPr>
            <p:cNvPr id="71" name="Rectangle 70">
              <a:hlinkClick r:id="rId154" action="ppaction://hlinksldjump"/>
              <a:extLst>
                <a:ext uri="{FF2B5EF4-FFF2-40B4-BE49-F238E27FC236}">
                  <a16:creationId xmlns:a16="http://schemas.microsoft.com/office/drawing/2014/main" id="{6B8A632A-345B-F782-3C1C-FA8CD0D4B85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55" action="ppaction://hlinksldjump"/>
              <a:extLst>
                <a:ext uri="{FF2B5EF4-FFF2-40B4-BE49-F238E27FC236}">
                  <a16:creationId xmlns:a16="http://schemas.microsoft.com/office/drawing/2014/main" id="{6F458B83-0B6C-ACCF-6249-42376C853C9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156" action="ppaction://hlinksldjump"/>
              <a:extLst>
                <a:ext uri="{FF2B5EF4-FFF2-40B4-BE49-F238E27FC236}">
                  <a16:creationId xmlns:a16="http://schemas.microsoft.com/office/drawing/2014/main" id="{BB5C0A53-FF66-EFA1-FFD8-20E9F70D9B2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157" action="ppaction://hlinksldjump"/>
              <a:extLst>
                <a:ext uri="{FF2B5EF4-FFF2-40B4-BE49-F238E27FC236}">
                  <a16:creationId xmlns:a16="http://schemas.microsoft.com/office/drawing/2014/main" id="{1E279EEB-8D27-A758-6DD4-FCC98AAE3BA8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158" action="ppaction://hlinksldjump"/>
              <a:extLst>
                <a:ext uri="{FF2B5EF4-FFF2-40B4-BE49-F238E27FC236}">
                  <a16:creationId xmlns:a16="http://schemas.microsoft.com/office/drawing/2014/main" id="{F16F7A02-4422-2B2D-941E-F85C3D315FE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159" action="ppaction://hlinksldjump"/>
              <a:extLst>
                <a:ext uri="{FF2B5EF4-FFF2-40B4-BE49-F238E27FC236}">
                  <a16:creationId xmlns:a16="http://schemas.microsoft.com/office/drawing/2014/main" id="{D971FC28-B2EB-3FB7-D92C-E73B58A19B9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160" action="ppaction://hlinksldjump"/>
              <a:extLst>
                <a:ext uri="{FF2B5EF4-FFF2-40B4-BE49-F238E27FC236}">
                  <a16:creationId xmlns:a16="http://schemas.microsoft.com/office/drawing/2014/main" id="{C74D0122-3F3F-A4EB-18B9-2F8197D6E74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161" action="ppaction://hlinksldjump"/>
              <a:extLst>
                <a:ext uri="{FF2B5EF4-FFF2-40B4-BE49-F238E27FC236}">
                  <a16:creationId xmlns:a16="http://schemas.microsoft.com/office/drawing/2014/main" id="{7DB5F331-52A1-9DAE-17D0-F992E9D52E5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162" action="ppaction://hlinksldjump"/>
              <a:extLst>
                <a:ext uri="{FF2B5EF4-FFF2-40B4-BE49-F238E27FC236}">
                  <a16:creationId xmlns:a16="http://schemas.microsoft.com/office/drawing/2014/main" id="{0D1D359B-B1EF-BB64-E9EB-BBE05DC7EF6C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163" action="ppaction://hlinksldjump"/>
              <a:extLst>
                <a:ext uri="{FF2B5EF4-FFF2-40B4-BE49-F238E27FC236}">
                  <a16:creationId xmlns:a16="http://schemas.microsoft.com/office/drawing/2014/main" id="{2B6317A4-1EB7-B867-3110-234C8B06D127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164" action="ppaction://hlinksldjump"/>
              <a:extLst>
                <a:ext uri="{FF2B5EF4-FFF2-40B4-BE49-F238E27FC236}">
                  <a16:creationId xmlns:a16="http://schemas.microsoft.com/office/drawing/2014/main" id="{D6792EF3-B4A3-0506-406F-6EFD5FB4914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165" action="ppaction://hlinksldjump"/>
              <a:extLst>
                <a:ext uri="{FF2B5EF4-FFF2-40B4-BE49-F238E27FC236}">
                  <a16:creationId xmlns:a16="http://schemas.microsoft.com/office/drawing/2014/main" id="{6F837B84-E14D-1239-5D9B-BC9D7004D79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166" action="ppaction://hlinksldjump"/>
              <a:extLst>
                <a:ext uri="{FF2B5EF4-FFF2-40B4-BE49-F238E27FC236}">
                  <a16:creationId xmlns:a16="http://schemas.microsoft.com/office/drawing/2014/main" id="{F64CDE71-B4A3-904C-51EE-AFB4B46F2EA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167" action="ppaction://hlinksldjump"/>
              <a:extLst>
                <a:ext uri="{FF2B5EF4-FFF2-40B4-BE49-F238E27FC236}">
                  <a16:creationId xmlns:a16="http://schemas.microsoft.com/office/drawing/2014/main" id="{230AA0E7-8E82-8D2D-3FE4-3C2BCBD1B48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168" action="ppaction://hlinksldjump"/>
              <a:extLst>
                <a:ext uri="{FF2B5EF4-FFF2-40B4-BE49-F238E27FC236}">
                  <a16:creationId xmlns:a16="http://schemas.microsoft.com/office/drawing/2014/main" id="{0D392681-77BA-7AFD-914A-4C06C256B389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169" action="ppaction://hlinksldjump"/>
              <a:extLst>
                <a:ext uri="{FF2B5EF4-FFF2-40B4-BE49-F238E27FC236}">
                  <a16:creationId xmlns:a16="http://schemas.microsoft.com/office/drawing/2014/main" id="{4555B600-F834-5D35-03EB-63C2E338AC7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410E77F-1FBF-7636-734A-BCE66225DE7B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171" action="ppaction://hlinksldjump"/>
              <a:extLst>
                <a:ext uri="{FF2B5EF4-FFF2-40B4-BE49-F238E27FC236}">
                  <a16:creationId xmlns:a16="http://schemas.microsoft.com/office/drawing/2014/main" id="{3CD310ED-E0BA-6EAB-2D5D-DFCCE4BE757A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172" action="ppaction://hlinksldjump"/>
              <a:extLst>
                <a:ext uri="{FF2B5EF4-FFF2-40B4-BE49-F238E27FC236}">
                  <a16:creationId xmlns:a16="http://schemas.microsoft.com/office/drawing/2014/main" id="{238B114F-D131-BA91-FBFC-9E91B1E2871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173" action="ppaction://hlinksldjump"/>
              <a:extLst>
                <a:ext uri="{FF2B5EF4-FFF2-40B4-BE49-F238E27FC236}">
                  <a16:creationId xmlns:a16="http://schemas.microsoft.com/office/drawing/2014/main" id="{815F34CD-6038-292F-38C8-F48A3A4F68F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174" action="ppaction://hlinksldjump"/>
              <a:extLst>
                <a:ext uri="{FF2B5EF4-FFF2-40B4-BE49-F238E27FC236}">
                  <a16:creationId xmlns:a16="http://schemas.microsoft.com/office/drawing/2014/main" id="{C8017194-D2EE-2F75-BDD1-09720E830F2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175" action="ppaction://hlinksldjump"/>
              <a:extLst>
                <a:ext uri="{FF2B5EF4-FFF2-40B4-BE49-F238E27FC236}">
                  <a16:creationId xmlns:a16="http://schemas.microsoft.com/office/drawing/2014/main" id="{2217C56A-91A2-1E49-AF71-6637D0D2CF1B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176" action="ppaction://hlinksldjump"/>
              <a:extLst>
                <a:ext uri="{FF2B5EF4-FFF2-40B4-BE49-F238E27FC236}">
                  <a16:creationId xmlns:a16="http://schemas.microsoft.com/office/drawing/2014/main" id="{6F1F64E9-57AD-1BE3-E805-44835F459C0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177" action="ppaction://hlinksldjump"/>
              <a:extLst>
                <a:ext uri="{FF2B5EF4-FFF2-40B4-BE49-F238E27FC236}">
                  <a16:creationId xmlns:a16="http://schemas.microsoft.com/office/drawing/2014/main" id="{29BFE34B-FFC1-950E-C4BC-2B4F47D1AB45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178" action="ppaction://hlinksldjump"/>
              <a:extLst>
                <a:ext uri="{FF2B5EF4-FFF2-40B4-BE49-F238E27FC236}">
                  <a16:creationId xmlns:a16="http://schemas.microsoft.com/office/drawing/2014/main" id="{2B0ACF80-7623-9F86-A796-AF8FC276D052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179" action="ppaction://hlinksldjump"/>
              <a:extLst>
                <a:ext uri="{FF2B5EF4-FFF2-40B4-BE49-F238E27FC236}">
                  <a16:creationId xmlns:a16="http://schemas.microsoft.com/office/drawing/2014/main" id="{EA08CD93-E6F1-53A3-6AC7-939A4F4DA40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180" action="ppaction://hlinksldjump"/>
              <a:extLst>
                <a:ext uri="{FF2B5EF4-FFF2-40B4-BE49-F238E27FC236}">
                  <a16:creationId xmlns:a16="http://schemas.microsoft.com/office/drawing/2014/main" id="{911549D0-823A-21CF-11AB-FAD17139037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181" action="ppaction://hlinksldjump"/>
              <a:extLst>
                <a:ext uri="{FF2B5EF4-FFF2-40B4-BE49-F238E27FC236}">
                  <a16:creationId xmlns:a16="http://schemas.microsoft.com/office/drawing/2014/main" id="{44BC22F2-6336-DD5F-B161-184A1CC3D653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182" action="ppaction://hlinksldjump"/>
              <a:extLst>
                <a:ext uri="{FF2B5EF4-FFF2-40B4-BE49-F238E27FC236}">
                  <a16:creationId xmlns:a16="http://schemas.microsoft.com/office/drawing/2014/main" id="{B5AE515B-95CA-B14E-7D0E-70A593BA41E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183" action="ppaction://hlinksldjump"/>
              <a:extLst>
                <a:ext uri="{FF2B5EF4-FFF2-40B4-BE49-F238E27FC236}">
                  <a16:creationId xmlns:a16="http://schemas.microsoft.com/office/drawing/2014/main" id="{BB3C4DDB-A421-A3B0-7ECD-30F7086F1D8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184" action="ppaction://hlinksldjump"/>
              <a:extLst>
                <a:ext uri="{FF2B5EF4-FFF2-40B4-BE49-F238E27FC236}">
                  <a16:creationId xmlns:a16="http://schemas.microsoft.com/office/drawing/2014/main" id="{1E718C6F-1E96-E5EE-D73D-1DD18720E8B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26D103C-3007-B6C3-A4B9-7A51DF6E42E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B518D5-BBB7-80FC-4336-1A16B2DA8E0A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78E7336-3001-93CA-CBD5-41BDC0EB5D0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701DBF0-E5F8-1600-6345-64E928383EC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7CACCFD-C356-AA2C-8E0C-02DBBD1334C1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7279F9C-5A24-F48F-5A66-21393EB30A9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151F661-FFE7-7514-B54F-5BE8B636143A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BA894C6-6916-F7FA-5305-EBC15C5C45CB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78D0DA-20DD-1FA6-76D3-D88EFCA303C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A30389B-C423-3DDF-6866-521C6E35D8F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B67265C-D69F-5A59-3528-EE8A4B63E81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5854D4E-407B-BC32-6CFC-16DE41769075}"/>
              </a:ext>
            </a:extLst>
          </p:cNvPr>
          <p:cNvGrpSpPr/>
          <p:nvPr userDrawn="1"/>
        </p:nvGrpSpPr>
        <p:grpSpPr>
          <a:xfrm>
            <a:off x="3285874" y="3297344"/>
            <a:ext cx="1130223" cy="1041413"/>
            <a:chOff x="3359947" y="369282"/>
            <a:chExt cx="1130223" cy="104141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CAD8FF4-1306-86D0-DA57-21723B433E4B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79E1901-645D-1FF8-C0BB-53E6476C6A3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4698924-0FF6-15C6-0867-41F48D2000A2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32B637-65CE-80F6-71D3-F0A0574CA80C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DCB4258-8986-49DB-269D-58480E0DECDD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hlinkClick r:id="rId185" action="ppaction://hlinksldjump"/>
              <a:extLst>
                <a:ext uri="{FF2B5EF4-FFF2-40B4-BE49-F238E27FC236}">
                  <a16:creationId xmlns:a16="http://schemas.microsoft.com/office/drawing/2014/main" id="{039F57BD-8BCC-A815-086F-0EFF6A0E3A61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" name="Rectangle 119">
              <a:hlinkClick r:id="rId186" action="ppaction://hlinksldjump"/>
              <a:extLst>
                <a:ext uri="{FF2B5EF4-FFF2-40B4-BE49-F238E27FC236}">
                  <a16:creationId xmlns:a16="http://schemas.microsoft.com/office/drawing/2014/main" id="{C928A143-0AF4-B744-086A-B74ACDEF32C2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" name="Rectangle 120">
              <a:hlinkClick r:id="rId187" action="ppaction://hlinksldjump"/>
              <a:extLst>
                <a:ext uri="{FF2B5EF4-FFF2-40B4-BE49-F238E27FC236}">
                  <a16:creationId xmlns:a16="http://schemas.microsoft.com/office/drawing/2014/main" id="{6FC78CD2-E8CC-E2B2-ED2D-990A642BA658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2" name="Rectangle 121">
              <a:hlinkClick r:id="rId188" action="ppaction://hlinksldjump"/>
              <a:extLst>
                <a:ext uri="{FF2B5EF4-FFF2-40B4-BE49-F238E27FC236}">
                  <a16:creationId xmlns:a16="http://schemas.microsoft.com/office/drawing/2014/main" id="{CD2D6163-06E2-992C-CCBA-1A3ADBA0FF4D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3" name="Rectangle 122">
              <a:hlinkClick r:id="rId189" action="ppaction://hlinksldjump"/>
              <a:extLst>
                <a:ext uri="{FF2B5EF4-FFF2-40B4-BE49-F238E27FC236}">
                  <a16:creationId xmlns:a16="http://schemas.microsoft.com/office/drawing/2014/main" id="{0866432C-91DE-7B5B-2D47-171B3D9F2390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4" name="Rectangle 123">
              <a:hlinkClick r:id="rId190" action="ppaction://hlinksldjump"/>
              <a:extLst>
                <a:ext uri="{FF2B5EF4-FFF2-40B4-BE49-F238E27FC236}">
                  <a16:creationId xmlns:a16="http://schemas.microsoft.com/office/drawing/2014/main" id="{428B772F-398E-DFC5-D89E-A9FCF26FE483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" name="Rectangle 124">
              <a:hlinkClick r:id="rId191" action="ppaction://hlinksldjump"/>
              <a:extLst>
                <a:ext uri="{FF2B5EF4-FFF2-40B4-BE49-F238E27FC236}">
                  <a16:creationId xmlns:a16="http://schemas.microsoft.com/office/drawing/2014/main" id="{0F1B020E-C120-F818-D73E-B6E79E5E50D1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6" name="Rectangle 125">
              <a:hlinkClick r:id="rId192" action="ppaction://hlinksldjump"/>
              <a:extLst>
                <a:ext uri="{FF2B5EF4-FFF2-40B4-BE49-F238E27FC236}">
                  <a16:creationId xmlns:a16="http://schemas.microsoft.com/office/drawing/2014/main" id="{9A30BE55-CB5D-D5B5-015F-A9264C51FADB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7" name="Rectangle 126">
              <a:hlinkClick r:id="rId193" action="ppaction://hlinksldjump"/>
              <a:extLst>
                <a:ext uri="{FF2B5EF4-FFF2-40B4-BE49-F238E27FC236}">
                  <a16:creationId xmlns:a16="http://schemas.microsoft.com/office/drawing/2014/main" id="{85C15DBC-4455-AC05-384F-C46B7F5C1246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12" name="Rectangle 511">
              <a:hlinkClick r:id="rId194" action="ppaction://hlinksldjump"/>
              <a:extLst>
                <a:ext uri="{FF2B5EF4-FFF2-40B4-BE49-F238E27FC236}">
                  <a16:creationId xmlns:a16="http://schemas.microsoft.com/office/drawing/2014/main" id="{1DC1159D-565B-7460-9879-0EFDA05DA8E7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13" name="Rectangle 512">
              <a:hlinkClick r:id="rId195" action="ppaction://hlinksldjump"/>
              <a:extLst>
                <a:ext uri="{FF2B5EF4-FFF2-40B4-BE49-F238E27FC236}">
                  <a16:creationId xmlns:a16="http://schemas.microsoft.com/office/drawing/2014/main" id="{C66927A4-7D43-CC5D-CDD1-AAF4440B53D8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14" name="Rectangle 513">
              <a:hlinkClick r:id="rId196" action="ppaction://hlinksldjump"/>
              <a:extLst>
                <a:ext uri="{FF2B5EF4-FFF2-40B4-BE49-F238E27FC236}">
                  <a16:creationId xmlns:a16="http://schemas.microsoft.com/office/drawing/2014/main" id="{F0BC620A-967A-94E1-2160-6725720B30C5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5" name="Rectangle 514">
              <a:hlinkClick r:id="rId197" action="ppaction://hlinksldjump"/>
              <a:extLst>
                <a:ext uri="{FF2B5EF4-FFF2-40B4-BE49-F238E27FC236}">
                  <a16:creationId xmlns:a16="http://schemas.microsoft.com/office/drawing/2014/main" id="{A1AC41AE-8952-C770-BA1A-28D60CF33BBF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16" name="Rectangle 515">
              <a:hlinkClick r:id="rId198" action="ppaction://hlinksldjump"/>
              <a:extLst>
                <a:ext uri="{FF2B5EF4-FFF2-40B4-BE49-F238E27FC236}">
                  <a16:creationId xmlns:a16="http://schemas.microsoft.com/office/drawing/2014/main" id="{30519B2F-F855-A5B5-F19F-C19240D7630B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17" name="Rectangle 516">
              <a:hlinkClick r:id="rId199" action="ppaction://hlinksldjump"/>
              <a:extLst>
                <a:ext uri="{FF2B5EF4-FFF2-40B4-BE49-F238E27FC236}">
                  <a16:creationId xmlns:a16="http://schemas.microsoft.com/office/drawing/2014/main" id="{B683E461-4E31-EEA4-1661-46637F3E862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18" name="Rectangle 517">
              <a:hlinkClick r:id="rId200" action="ppaction://hlinksldjump"/>
              <a:extLst>
                <a:ext uri="{FF2B5EF4-FFF2-40B4-BE49-F238E27FC236}">
                  <a16:creationId xmlns:a16="http://schemas.microsoft.com/office/drawing/2014/main" id="{CB62C8D8-9674-D4D7-5549-A3E7EC7E8FD4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19" name="Rectangle 518">
              <a:hlinkClick r:id="rId201" action="ppaction://hlinksldjump"/>
              <a:extLst>
                <a:ext uri="{FF2B5EF4-FFF2-40B4-BE49-F238E27FC236}">
                  <a16:creationId xmlns:a16="http://schemas.microsoft.com/office/drawing/2014/main" id="{E598EB29-F665-2E06-4EAB-806C850FB6F6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20" name="Rectangle 519">
              <a:hlinkClick r:id="rId202" action="ppaction://hlinksldjump"/>
              <a:extLst>
                <a:ext uri="{FF2B5EF4-FFF2-40B4-BE49-F238E27FC236}">
                  <a16:creationId xmlns:a16="http://schemas.microsoft.com/office/drawing/2014/main" id="{D0D291F3-B34B-AC6D-9E28-5102397AB305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21" name="Rectangle 520">
              <a:hlinkClick r:id="rId203" action="ppaction://hlinksldjump"/>
              <a:extLst>
                <a:ext uri="{FF2B5EF4-FFF2-40B4-BE49-F238E27FC236}">
                  <a16:creationId xmlns:a16="http://schemas.microsoft.com/office/drawing/2014/main" id="{EA2C401F-C68C-1831-10A8-D4D9EDBD2A09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22" name="Rectangle 521">
              <a:hlinkClick r:id="rId204" action="ppaction://hlinksldjump"/>
              <a:extLst>
                <a:ext uri="{FF2B5EF4-FFF2-40B4-BE49-F238E27FC236}">
                  <a16:creationId xmlns:a16="http://schemas.microsoft.com/office/drawing/2014/main" id="{CCDDF88F-0E52-C01B-FC0A-051B9EF3E8FF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23" name="Rectangle 522">
              <a:hlinkClick r:id="rId205" action="ppaction://hlinksldjump"/>
              <a:extLst>
                <a:ext uri="{FF2B5EF4-FFF2-40B4-BE49-F238E27FC236}">
                  <a16:creationId xmlns:a16="http://schemas.microsoft.com/office/drawing/2014/main" id="{A2CEF863-5968-D58B-E397-8F783F38647E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24" name="Rectangle 523">
              <a:hlinkClick r:id="rId206" action="ppaction://hlinksldjump"/>
              <a:extLst>
                <a:ext uri="{FF2B5EF4-FFF2-40B4-BE49-F238E27FC236}">
                  <a16:creationId xmlns:a16="http://schemas.microsoft.com/office/drawing/2014/main" id="{1B5AA3C2-D0BD-1F0F-82E0-1501D96B1764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25" name="Rectangle 524">
              <a:hlinkClick r:id="rId207" action="ppaction://hlinksldjump"/>
              <a:extLst>
                <a:ext uri="{FF2B5EF4-FFF2-40B4-BE49-F238E27FC236}">
                  <a16:creationId xmlns:a16="http://schemas.microsoft.com/office/drawing/2014/main" id="{9B279EC0-EBEC-350A-007D-B24A79534ECB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26" name="Rectangle 525">
              <a:hlinkClick r:id="rId208" action="ppaction://hlinksldjump"/>
              <a:extLst>
                <a:ext uri="{FF2B5EF4-FFF2-40B4-BE49-F238E27FC236}">
                  <a16:creationId xmlns:a16="http://schemas.microsoft.com/office/drawing/2014/main" id="{3746FA33-5D06-842F-4A9C-3554A833D827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27" name="Rectangle 526">
              <a:hlinkClick r:id="rId209" action="ppaction://hlinksldjump"/>
              <a:extLst>
                <a:ext uri="{FF2B5EF4-FFF2-40B4-BE49-F238E27FC236}">
                  <a16:creationId xmlns:a16="http://schemas.microsoft.com/office/drawing/2014/main" id="{767175AE-A556-EABA-405D-7F3CDAAD7D8A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8" name="Rectangle 527">
              <a:hlinkClick r:id="rId210" action="ppaction://hlinksldjump"/>
              <a:extLst>
                <a:ext uri="{FF2B5EF4-FFF2-40B4-BE49-F238E27FC236}">
                  <a16:creationId xmlns:a16="http://schemas.microsoft.com/office/drawing/2014/main" id="{90C0B6C0-CB54-388C-F2EB-0208AF6A24E1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9" name="Rectangle 528">
              <a:hlinkClick r:id="rId211" action="ppaction://hlinksldjump"/>
              <a:extLst>
                <a:ext uri="{FF2B5EF4-FFF2-40B4-BE49-F238E27FC236}">
                  <a16:creationId xmlns:a16="http://schemas.microsoft.com/office/drawing/2014/main" id="{EE982831-1478-CECA-9688-90DC3F232067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0" name="Rectangle 529">
              <a:hlinkClick r:id="rId212" action="ppaction://hlinksldjump"/>
              <a:extLst>
                <a:ext uri="{FF2B5EF4-FFF2-40B4-BE49-F238E27FC236}">
                  <a16:creationId xmlns:a16="http://schemas.microsoft.com/office/drawing/2014/main" id="{F8F7CDAC-3B65-E526-2D51-7421144FB33B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1" name="Rectangle 530">
              <a:hlinkClick r:id="rId213" action="ppaction://hlinksldjump"/>
              <a:extLst>
                <a:ext uri="{FF2B5EF4-FFF2-40B4-BE49-F238E27FC236}">
                  <a16:creationId xmlns:a16="http://schemas.microsoft.com/office/drawing/2014/main" id="{04DB6585-4A72-935A-A4C3-136992AB7654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2" name="Rectangle 531">
              <a:hlinkClick r:id="rId214" action="ppaction://hlinksldjump"/>
              <a:extLst>
                <a:ext uri="{FF2B5EF4-FFF2-40B4-BE49-F238E27FC236}">
                  <a16:creationId xmlns:a16="http://schemas.microsoft.com/office/drawing/2014/main" id="{E49F6836-64AA-F145-F459-85F5EA838D93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CAE9C630-2EB8-92ED-57D9-B45F7B9D90C6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8365D54-A437-AA1E-BDB0-689D55610C96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896B9A8C-C24B-4F44-9FF7-3D6BD717FF52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658284ED-E8C2-49B9-16D2-AFC47B9B64FE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9A59D491-9AFF-D821-E08F-F34F725A7A6D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39A688AA-BD68-E00A-D325-0425A1BB0AEA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36D31F5D-FA15-23F5-C14D-8F92F43E7C6E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82FB0E95-8658-78B7-D9FD-60451376DEE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677B078-1F07-E466-2A8F-A5217C9E395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224B69FC-4735-62BB-D478-F148D6CFB14A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465C6EC-9825-1EC6-6235-D1213151B52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159BA8B1-5A1D-0A40-A0F0-6F0111BA8C03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9E06B38F-C18E-5516-16A3-69299EBC3C00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CB3C85F-70D6-7253-5146-BC57F2886E4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EAD1EB93-9B0C-0D1D-B32B-750FB0AEB1F0}"/>
              </a:ext>
            </a:extLst>
          </p:cNvPr>
          <p:cNvGrpSpPr/>
          <p:nvPr userDrawn="1"/>
        </p:nvGrpSpPr>
        <p:grpSpPr>
          <a:xfrm>
            <a:off x="1996152" y="3297844"/>
            <a:ext cx="1130223" cy="887082"/>
            <a:chOff x="3359947" y="369282"/>
            <a:chExt cx="1130223" cy="887082"/>
          </a:xfrm>
        </p:grpSpPr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89C81528-2633-C477-0DCA-7E71C146C68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F68A6D6B-09E4-F9D6-E3CD-791BF55D13C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0" name="Rectangle 54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A997FC3D-2FCF-561A-B381-A280B6B6DB8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51" name="Rectangle 55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81F9F057-79E1-1B0B-8352-8DA50A5164A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2" name="Rectangle 55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752FABEF-F8B0-88EF-E30F-32DEC2135182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53" name="Rectangle 55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90601026-CBEC-54AA-9491-7BE13C839D2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4" name="Rectangle 55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50721A27-77FD-2D26-DBE8-03008EA5101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55" name="Rectangle 55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BEE62011-6796-3671-803F-E2C460EFC31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56" name="Rectangle 55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36E19AA8-46F6-DF51-A0BD-67E08DE8998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7" name="Rectangle 55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807CADAA-BE21-AEEB-0A68-4F57ADE5D575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58" name="Rectangle 55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58857343-8BFD-A3E9-B7D3-6EE827FF93F3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59" name="Rectangle 55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2133AE17-C016-8560-ABA8-5A7B7AC5B93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60" name="Rectangle 55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E0DCFD5F-6A91-E3F7-9C9B-E3430C8404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61" name="Rectangle 56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884A7A05-9C55-44F7-9B28-0191789762B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62" name="Rectangle 56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EE49ABC5-561F-3130-9093-5B3F5CD685E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63" name="Rectangle 56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2FF72E54-47A0-47EA-6006-48C45DC8C25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64" name="Rectangle 56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1B577399-4ADC-227A-4184-BBD25985DD2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65" name="Rectangle 56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B7A8D9F2-7332-9D78-4C55-6F5FA6479F6C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66" name="Rectangle 56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50AE40C6-BAC0-801B-6FDD-E673674D208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67" name="Rectangle 56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672AE9A-38B4-532C-91EB-91B772FDC1E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68" name="Rectangle 56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124F7C05-E713-D453-3FD1-84C0644BBF6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69" name="Rectangle 56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35E545DA-D61F-010C-B110-9649B5F2F6C0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70" name="Rectangle 56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50B39746-1909-96EC-7966-1A5EE1DEBA0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71" name="Rectangle 57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59921DE6-1133-E0F7-21B0-B8B142F4FFB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72" name="Rectangle 57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7A6E78CB-BF1E-113B-1907-12E7D699F06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73" name="Rectangle 57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F2E9B253-6815-FD71-CCDE-0CF44EBE7CA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74" name="Rectangle 57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24F44EFA-65E4-D25E-7AC8-ABCB890A24C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75" name="Rectangle 57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84B434EF-F358-B95A-DDBB-3A1AD68B6B6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76" name="Rectangle 57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78C22C06-765C-68A5-6BCD-1720E0D98FF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77" name="Rectangle 57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2427C415-13B7-0156-8D84-2B49A1D0BF1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78" name="Rectangle 57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4BDCBD4E-AB70-91C7-1AF8-599E99AF48D9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79" name="Rectangle 57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0003D76B-ED3A-93E2-9670-F932A88CB77C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80" name="Rectangle 57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16AD3054-43D6-3F9E-7029-455381A8FCC8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76D316BA-F6AC-3591-A8DB-B701516024D0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4E972739-BC23-370E-C94D-626CECCF1C34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9ED57837-5613-65CB-1572-54B2B36B889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BCEE197D-52FF-CC62-3258-DD0E802B927F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FA6E42AC-1246-2D96-B106-3FF99A211A6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3412E37-D86C-20A6-3351-B660A78BF2BF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40970F59-FF36-0779-60B7-AFB70AC2E5DB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0033878-0F33-B7B0-1540-D7313DBC45D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D101C7F4-E917-6F1E-B696-92171C49059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568C9B1C-E182-2640-038B-15CDB88C27CA}"/>
              </a:ext>
            </a:extLst>
          </p:cNvPr>
          <p:cNvGrpSpPr/>
          <p:nvPr userDrawn="1"/>
        </p:nvGrpSpPr>
        <p:grpSpPr>
          <a:xfrm>
            <a:off x="723053" y="3297844"/>
            <a:ext cx="1130223" cy="887082"/>
            <a:chOff x="3359947" y="369282"/>
            <a:chExt cx="1130223" cy="887082"/>
          </a:xfrm>
        </p:grpSpPr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92DEE834-AAEE-2B50-E940-C375BB61AC6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043DC4AC-A471-3477-9D3C-C4C68ED42AC6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7B63DE32-9C01-FF4D-A1CB-5B92A6E0EE2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94878C2E-E80A-E2C4-97B4-D5EE9DF36B9C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5" name="Rectangle 594">
              <a:hlinkClick r:id="rId246" action="ppaction://hlinksldjump"/>
              <a:extLst>
                <a:ext uri="{FF2B5EF4-FFF2-40B4-BE49-F238E27FC236}">
                  <a16:creationId xmlns:a16="http://schemas.microsoft.com/office/drawing/2014/main" id="{BD8CE444-A48F-A577-1EC0-2C643A8F0D51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6" name="Rectangle 595">
              <a:hlinkClick r:id="rId247" action="ppaction://hlinksldjump"/>
              <a:extLst>
                <a:ext uri="{FF2B5EF4-FFF2-40B4-BE49-F238E27FC236}">
                  <a16:creationId xmlns:a16="http://schemas.microsoft.com/office/drawing/2014/main" id="{83E7FC69-4A18-757E-4B68-849709FF2CAE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7" name="Rectangle 596">
              <a:hlinkClick r:id="rId248" action="ppaction://hlinksldjump"/>
              <a:extLst>
                <a:ext uri="{FF2B5EF4-FFF2-40B4-BE49-F238E27FC236}">
                  <a16:creationId xmlns:a16="http://schemas.microsoft.com/office/drawing/2014/main" id="{0B14B843-3741-F6E3-49C2-A9B93D0102B1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8" name="Rectangle 597">
              <a:hlinkClick r:id="rId249" action="ppaction://hlinksldjump"/>
              <a:extLst>
                <a:ext uri="{FF2B5EF4-FFF2-40B4-BE49-F238E27FC236}">
                  <a16:creationId xmlns:a16="http://schemas.microsoft.com/office/drawing/2014/main" id="{38992ED7-2B64-7436-289E-5D47FF30095D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99" name="Rectangle 598">
              <a:hlinkClick r:id="rId250" action="ppaction://hlinksldjump"/>
              <a:extLst>
                <a:ext uri="{FF2B5EF4-FFF2-40B4-BE49-F238E27FC236}">
                  <a16:creationId xmlns:a16="http://schemas.microsoft.com/office/drawing/2014/main" id="{1811E214-45AE-13EF-FD0B-4C2177DD00D1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00" name="Rectangle 599">
              <a:hlinkClick r:id="rId251" action="ppaction://hlinksldjump"/>
              <a:extLst>
                <a:ext uri="{FF2B5EF4-FFF2-40B4-BE49-F238E27FC236}">
                  <a16:creationId xmlns:a16="http://schemas.microsoft.com/office/drawing/2014/main" id="{4E513435-FFA2-4025-34F3-A7D712B8E361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01" name="Rectangle 600">
              <a:hlinkClick r:id="rId252" action="ppaction://hlinksldjump"/>
              <a:extLst>
                <a:ext uri="{FF2B5EF4-FFF2-40B4-BE49-F238E27FC236}">
                  <a16:creationId xmlns:a16="http://schemas.microsoft.com/office/drawing/2014/main" id="{AE0E9EE7-2F12-DF92-B9E7-A668EF0D658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02" name="Rectangle 601">
              <a:hlinkClick r:id="rId253" action="ppaction://hlinksldjump"/>
              <a:extLst>
                <a:ext uri="{FF2B5EF4-FFF2-40B4-BE49-F238E27FC236}">
                  <a16:creationId xmlns:a16="http://schemas.microsoft.com/office/drawing/2014/main" id="{E1B8C57E-1D42-472A-F767-D5548E4225C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03" name="Rectangle 602">
              <a:hlinkClick r:id="rId254" action="ppaction://hlinksldjump"/>
              <a:extLst>
                <a:ext uri="{FF2B5EF4-FFF2-40B4-BE49-F238E27FC236}">
                  <a16:creationId xmlns:a16="http://schemas.microsoft.com/office/drawing/2014/main" id="{4BFE80C3-442B-9F53-9AC9-786AC631D73F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04" name="Rectangle 603">
              <a:hlinkClick r:id="rId255" action="ppaction://hlinksldjump"/>
              <a:extLst>
                <a:ext uri="{FF2B5EF4-FFF2-40B4-BE49-F238E27FC236}">
                  <a16:creationId xmlns:a16="http://schemas.microsoft.com/office/drawing/2014/main" id="{6B06FBAB-1D2C-E7D2-902C-9436BB3A62A2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05" name="Rectangle 604">
              <a:hlinkClick r:id="rId256" action="ppaction://hlinksldjump"/>
              <a:extLst>
                <a:ext uri="{FF2B5EF4-FFF2-40B4-BE49-F238E27FC236}">
                  <a16:creationId xmlns:a16="http://schemas.microsoft.com/office/drawing/2014/main" id="{A3D65BBE-15D1-EAF5-891B-7A4C7049F4F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06" name="Rectangle 605">
              <a:hlinkClick r:id="rId257" action="ppaction://hlinksldjump"/>
              <a:extLst>
                <a:ext uri="{FF2B5EF4-FFF2-40B4-BE49-F238E27FC236}">
                  <a16:creationId xmlns:a16="http://schemas.microsoft.com/office/drawing/2014/main" id="{5DDB4EBD-A0C4-37E4-11BC-1B278673E7E0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07" name="Rectangle 606">
              <a:hlinkClick r:id="rId258" action="ppaction://hlinksldjump"/>
              <a:extLst>
                <a:ext uri="{FF2B5EF4-FFF2-40B4-BE49-F238E27FC236}">
                  <a16:creationId xmlns:a16="http://schemas.microsoft.com/office/drawing/2014/main" id="{2CD0B7C5-91DF-860F-7FFC-4B99C94EB441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08" name="Rectangle 607">
              <a:hlinkClick r:id="rId259" action="ppaction://hlinksldjump"/>
              <a:extLst>
                <a:ext uri="{FF2B5EF4-FFF2-40B4-BE49-F238E27FC236}">
                  <a16:creationId xmlns:a16="http://schemas.microsoft.com/office/drawing/2014/main" id="{E11D7257-0034-2FA9-8298-A0B46E520AD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9" name="Rectangle 608">
              <a:hlinkClick r:id="rId260" action="ppaction://hlinksldjump"/>
              <a:extLst>
                <a:ext uri="{FF2B5EF4-FFF2-40B4-BE49-F238E27FC236}">
                  <a16:creationId xmlns:a16="http://schemas.microsoft.com/office/drawing/2014/main" id="{DADC81A3-B927-DB93-5B0A-3E68E4C48FB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10" name="Rectangle 609">
              <a:hlinkClick r:id="rId261" action="ppaction://hlinksldjump"/>
              <a:extLst>
                <a:ext uri="{FF2B5EF4-FFF2-40B4-BE49-F238E27FC236}">
                  <a16:creationId xmlns:a16="http://schemas.microsoft.com/office/drawing/2014/main" id="{A3D5AB2A-CC24-3F1F-4206-1F3C37124FC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11" name="Rectangle 610">
              <a:hlinkClick r:id="rId262" action="ppaction://hlinksldjump"/>
              <a:extLst>
                <a:ext uri="{FF2B5EF4-FFF2-40B4-BE49-F238E27FC236}">
                  <a16:creationId xmlns:a16="http://schemas.microsoft.com/office/drawing/2014/main" id="{4A360279-B851-DBC9-9AAA-517125EA6E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12" name="Rectangle 611">
              <a:hlinkClick r:id="rId263" action="ppaction://hlinksldjump"/>
              <a:extLst>
                <a:ext uri="{FF2B5EF4-FFF2-40B4-BE49-F238E27FC236}">
                  <a16:creationId xmlns:a16="http://schemas.microsoft.com/office/drawing/2014/main" id="{7DA0CA93-1689-8D03-7E35-6199CC961750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13" name="Rectangle 612">
              <a:hlinkClick r:id="rId264" action="ppaction://hlinksldjump"/>
              <a:extLst>
                <a:ext uri="{FF2B5EF4-FFF2-40B4-BE49-F238E27FC236}">
                  <a16:creationId xmlns:a16="http://schemas.microsoft.com/office/drawing/2014/main" id="{8C8683A7-F49E-1E4F-37F3-550067F7BC0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14" name="Rectangle 613">
              <a:hlinkClick r:id="rId265" action="ppaction://hlinksldjump"/>
              <a:extLst>
                <a:ext uri="{FF2B5EF4-FFF2-40B4-BE49-F238E27FC236}">
                  <a16:creationId xmlns:a16="http://schemas.microsoft.com/office/drawing/2014/main" id="{5978D0F8-1CDD-B20A-DC3B-112AAD0EB58D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15" name="Rectangle 614">
              <a:hlinkClick r:id="rId266" action="ppaction://hlinksldjump"/>
              <a:extLst>
                <a:ext uri="{FF2B5EF4-FFF2-40B4-BE49-F238E27FC236}">
                  <a16:creationId xmlns:a16="http://schemas.microsoft.com/office/drawing/2014/main" id="{BCAA5D20-6F35-5707-6A6C-1A7F4B7040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16" name="Rectangle 615">
              <a:hlinkClick r:id="rId267" action="ppaction://hlinksldjump"/>
              <a:extLst>
                <a:ext uri="{FF2B5EF4-FFF2-40B4-BE49-F238E27FC236}">
                  <a16:creationId xmlns:a16="http://schemas.microsoft.com/office/drawing/2014/main" id="{9E9D4FB5-C395-EA8C-5106-2FE783936F6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17" name="Rectangle 616">
              <a:hlinkClick r:id="rId268" action="ppaction://hlinksldjump"/>
              <a:extLst>
                <a:ext uri="{FF2B5EF4-FFF2-40B4-BE49-F238E27FC236}">
                  <a16:creationId xmlns:a16="http://schemas.microsoft.com/office/drawing/2014/main" id="{1600FBCD-D4B7-73CC-4ACC-C288CFC85A7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18" name="Rectangle 617">
              <a:hlinkClick r:id="rId269" action="ppaction://hlinksldjump"/>
              <a:extLst>
                <a:ext uri="{FF2B5EF4-FFF2-40B4-BE49-F238E27FC236}">
                  <a16:creationId xmlns:a16="http://schemas.microsoft.com/office/drawing/2014/main" id="{0ADFF0A2-AAB0-8E56-7D27-B5DF45391E75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19" name="Rectangle 618">
              <a:hlinkClick r:id="rId270" action="ppaction://hlinksldjump"/>
              <a:extLst>
                <a:ext uri="{FF2B5EF4-FFF2-40B4-BE49-F238E27FC236}">
                  <a16:creationId xmlns:a16="http://schemas.microsoft.com/office/drawing/2014/main" id="{1B90290A-7080-74A7-B2C6-D7D9B25B24F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20" name="Rectangle 619">
              <a:hlinkClick r:id="rId271" action="ppaction://hlinksldjump"/>
              <a:extLst>
                <a:ext uri="{FF2B5EF4-FFF2-40B4-BE49-F238E27FC236}">
                  <a16:creationId xmlns:a16="http://schemas.microsoft.com/office/drawing/2014/main" id="{E0E2C2CF-B90C-7E5F-321F-33340041A437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21" name="Rectangle 620">
              <a:hlinkClick r:id="rId272" action="ppaction://hlinksldjump"/>
              <a:extLst>
                <a:ext uri="{FF2B5EF4-FFF2-40B4-BE49-F238E27FC236}">
                  <a16:creationId xmlns:a16="http://schemas.microsoft.com/office/drawing/2014/main" id="{56E72DAA-3992-BA30-2947-B43D1394745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22" name="Rectangle 621">
              <a:hlinkClick r:id="rId273" action="ppaction://hlinksldjump"/>
              <a:extLst>
                <a:ext uri="{FF2B5EF4-FFF2-40B4-BE49-F238E27FC236}">
                  <a16:creationId xmlns:a16="http://schemas.microsoft.com/office/drawing/2014/main" id="{44E9A9AE-3494-DCC4-6070-477B1ABEEC6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23" name="Rectangle 622">
              <a:hlinkClick r:id="rId274" action="ppaction://hlinksldjump"/>
              <a:extLst>
                <a:ext uri="{FF2B5EF4-FFF2-40B4-BE49-F238E27FC236}">
                  <a16:creationId xmlns:a16="http://schemas.microsoft.com/office/drawing/2014/main" id="{C9DD8B1A-7BA9-136E-FE55-53E6950FF7C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24" name="Rectangle 623">
              <a:hlinkClick r:id="rId275" action="ppaction://hlinksldjump"/>
              <a:extLst>
                <a:ext uri="{FF2B5EF4-FFF2-40B4-BE49-F238E27FC236}">
                  <a16:creationId xmlns:a16="http://schemas.microsoft.com/office/drawing/2014/main" id="{4B000092-B800-3367-F564-BBF5FE59FF53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25" name="Rectangle 624">
              <a:hlinkClick r:id="rId276" action="ppaction://hlinksldjump"/>
              <a:extLst>
                <a:ext uri="{FF2B5EF4-FFF2-40B4-BE49-F238E27FC236}">
                  <a16:creationId xmlns:a16="http://schemas.microsoft.com/office/drawing/2014/main" id="{7F68641A-A7B5-8191-FD8F-23704F85620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F43215A1-B46D-3218-952E-6471ED631AB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565E369D-5677-150D-DA6C-973969FF7CA2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0D6B3607-140F-E241-E256-155ABCB5091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7E1EC0AC-5B37-CE0D-2016-A45F554C59A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15992542-675C-7374-DA8D-D36BC9AFE06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53C2DFD5-041A-4266-96B9-80DF809CC96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DF184C95-7C46-F1F9-3501-81A5C593818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AAC00F7C-1618-C89F-FE7B-C30D1D9059CD}"/>
              </a:ext>
            </a:extLst>
          </p:cNvPr>
          <p:cNvGrpSpPr/>
          <p:nvPr userDrawn="1"/>
        </p:nvGrpSpPr>
        <p:grpSpPr>
          <a:xfrm>
            <a:off x="3285875" y="1999704"/>
            <a:ext cx="1130223" cy="887082"/>
            <a:chOff x="3359947" y="369282"/>
            <a:chExt cx="1130223" cy="887082"/>
          </a:xfrm>
        </p:grpSpPr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D22E24B0-3A06-155D-DF4E-B4AA2AB5B00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D89E2996-F79B-4D29-CA18-06D2BABCFFB3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A91593E0-E992-4915-36CA-BA186ADB1F24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92F89FDD-8158-7F44-1D1C-3759A5411310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8" name="Rectangle 637">
              <a:hlinkClick r:id="rId277" action="ppaction://hlinksldjump"/>
              <a:extLst>
                <a:ext uri="{FF2B5EF4-FFF2-40B4-BE49-F238E27FC236}">
                  <a16:creationId xmlns:a16="http://schemas.microsoft.com/office/drawing/2014/main" id="{0BD14CB6-DFC6-9575-EA77-84CCBA6114E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39" name="Rectangle 638">
              <a:hlinkClick r:id="rId278" action="ppaction://hlinksldjump"/>
              <a:extLst>
                <a:ext uri="{FF2B5EF4-FFF2-40B4-BE49-F238E27FC236}">
                  <a16:creationId xmlns:a16="http://schemas.microsoft.com/office/drawing/2014/main" id="{E73D0E19-B3CD-331B-4B56-2E45C0F8335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40" name="Rectangle 639">
              <a:hlinkClick r:id="rId279" action="ppaction://hlinksldjump"/>
              <a:extLst>
                <a:ext uri="{FF2B5EF4-FFF2-40B4-BE49-F238E27FC236}">
                  <a16:creationId xmlns:a16="http://schemas.microsoft.com/office/drawing/2014/main" id="{8E8624B5-65A2-0080-ED2D-726941CF3191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41" name="Rectangle 640">
              <a:hlinkClick r:id="rId280" action="ppaction://hlinksldjump"/>
              <a:extLst>
                <a:ext uri="{FF2B5EF4-FFF2-40B4-BE49-F238E27FC236}">
                  <a16:creationId xmlns:a16="http://schemas.microsoft.com/office/drawing/2014/main" id="{9B1F80D7-6ACD-05F8-2BCA-5AB13CE3AC0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2" name="Rectangle 641">
              <a:hlinkClick r:id="rId281" action="ppaction://hlinksldjump"/>
              <a:extLst>
                <a:ext uri="{FF2B5EF4-FFF2-40B4-BE49-F238E27FC236}">
                  <a16:creationId xmlns:a16="http://schemas.microsoft.com/office/drawing/2014/main" id="{8E613949-5CC8-CEB0-73AC-B885C69EFDB0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43" name="Rectangle 642">
              <a:hlinkClick r:id="rId282" action="ppaction://hlinksldjump"/>
              <a:extLst>
                <a:ext uri="{FF2B5EF4-FFF2-40B4-BE49-F238E27FC236}">
                  <a16:creationId xmlns:a16="http://schemas.microsoft.com/office/drawing/2014/main" id="{56F79B6E-4756-F9D0-0F69-3B862EE0BEC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44" name="Rectangle 643">
              <a:hlinkClick r:id="rId283" action="ppaction://hlinksldjump"/>
              <a:extLst>
                <a:ext uri="{FF2B5EF4-FFF2-40B4-BE49-F238E27FC236}">
                  <a16:creationId xmlns:a16="http://schemas.microsoft.com/office/drawing/2014/main" id="{6CC023DE-1B35-6DE0-53C9-B0CD83E1973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45" name="Rectangle 644">
              <a:hlinkClick r:id="rId284" action="ppaction://hlinksldjump"/>
              <a:extLst>
                <a:ext uri="{FF2B5EF4-FFF2-40B4-BE49-F238E27FC236}">
                  <a16:creationId xmlns:a16="http://schemas.microsoft.com/office/drawing/2014/main" id="{7EE7CCCC-DAC9-9C05-DF78-93EA5F832589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46" name="Rectangle 645">
              <a:hlinkClick r:id="rId285" action="ppaction://hlinksldjump"/>
              <a:extLst>
                <a:ext uri="{FF2B5EF4-FFF2-40B4-BE49-F238E27FC236}">
                  <a16:creationId xmlns:a16="http://schemas.microsoft.com/office/drawing/2014/main" id="{1731D139-DD8D-829E-EFE9-96BB937D34E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47" name="Rectangle 646">
              <a:hlinkClick r:id="rId286" action="ppaction://hlinksldjump"/>
              <a:extLst>
                <a:ext uri="{FF2B5EF4-FFF2-40B4-BE49-F238E27FC236}">
                  <a16:creationId xmlns:a16="http://schemas.microsoft.com/office/drawing/2014/main" id="{57159137-3FFD-926A-83A2-A8DD9E093D99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48" name="Rectangle 647">
              <a:hlinkClick r:id="rId287" action="ppaction://hlinksldjump"/>
              <a:extLst>
                <a:ext uri="{FF2B5EF4-FFF2-40B4-BE49-F238E27FC236}">
                  <a16:creationId xmlns:a16="http://schemas.microsoft.com/office/drawing/2014/main" id="{06D5BC2D-0B41-9EFC-DA0E-653EC68E95E9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49" name="Rectangle 648">
              <a:hlinkClick r:id="rId288" action="ppaction://hlinksldjump"/>
              <a:extLst>
                <a:ext uri="{FF2B5EF4-FFF2-40B4-BE49-F238E27FC236}">
                  <a16:creationId xmlns:a16="http://schemas.microsoft.com/office/drawing/2014/main" id="{7E8A5461-4726-B663-9954-507F459B969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50" name="Rectangle 649">
              <a:hlinkClick r:id="rId289" action="ppaction://hlinksldjump"/>
              <a:extLst>
                <a:ext uri="{FF2B5EF4-FFF2-40B4-BE49-F238E27FC236}">
                  <a16:creationId xmlns:a16="http://schemas.microsoft.com/office/drawing/2014/main" id="{FBD3E62F-1D1C-8456-3DDF-EF7FE0F0FCE2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51" name="Rectangle 650">
              <a:hlinkClick r:id="rId290" action="ppaction://hlinksldjump"/>
              <a:extLst>
                <a:ext uri="{FF2B5EF4-FFF2-40B4-BE49-F238E27FC236}">
                  <a16:creationId xmlns:a16="http://schemas.microsoft.com/office/drawing/2014/main" id="{A319EA87-E071-C64F-4169-DA66DA99CB2E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52" name="Rectangle 651">
              <a:hlinkClick r:id="rId291" action="ppaction://hlinksldjump"/>
              <a:extLst>
                <a:ext uri="{FF2B5EF4-FFF2-40B4-BE49-F238E27FC236}">
                  <a16:creationId xmlns:a16="http://schemas.microsoft.com/office/drawing/2014/main" id="{3EC29D7B-0CBA-FE46-E159-193D6785D0A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53" name="Rectangle 652">
              <a:hlinkClick r:id="rId292" action="ppaction://hlinksldjump"/>
              <a:extLst>
                <a:ext uri="{FF2B5EF4-FFF2-40B4-BE49-F238E27FC236}">
                  <a16:creationId xmlns:a16="http://schemas.microsoft.com/office/drawing/2014/main" id="{BDC6E6F9-1CC7-E765-1281-46F4089F734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54" name="Rectangle 653">
              <a:hlinkClick r:id="rId293" action="ppaction://hlinksldjump"/>
              <a:extLst>
                <a:ext uri="{FF2B5EF4-FFF2-40B4-BE49-F238E27FC236}">
                  <a16:creationId xmlns:a16="http://schemas.microsoft.com/office/drawing/2014/main" id="{EF2FD07C-B6B0-E4D1-C1D7-08CB8EDA23F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55" name="Rectangle 654">
              <a:hlinkClick r:id="rId294" action="ppaction://hlinksldjump"/>
              <a:extLst>
                <a:ext uri="{FF2B5EF4-FFF2-40B4-BE49-F238E27FC236}">
                  <a16:creationId xmlns:a16="http://schemas.microsoft.com/office/drawing/2014/main" id="{11115667-F642-8179-8884-55B8A9118BEF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56" name="Rectangle 655">
              <a:hlinkClick r:id="rId295" action="ppaction://hlinksldjump"/>
              <a:extLst>
                <a:ext uri="{FF2B5EF4-FFF2-40B4-BE49-F238E27FC236}">
                  <a16:creationId xmlns:a16="http://schemas.microsoft.com/office/drawing/2014/main" id="{DD26869E-D64E-F78F-DF47-5F9A9D6D2EFB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57" name="Rectangle 656">
              <a:hlinkClick r:id="rId296" action="ppaction://hlinksldjump"/>
              <a:extLst>
                <a:ext uri="{FF2B5EF4-FFF2-40B4-BE49-F238E27FC236}">
                  <a16:creationId xmlns:a16="http://schemas.microsoft.com/office/drawing/2014/main" id="{1F79F5F0-7E46-93B4-C45B-1826C8AEB650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58" name="Rectangle 657">
              <a:hlinkClick r:id="rId297" action="ppaction://hlinksldjump"/>
              <a:extLst>
                <a:ext uri="{FF2B5EF4-FFF2-40B4-BE49-F238E27FC236}">
                  <a16:creationId xmlns:a16="http://schemas.microsoft.com/office/drawing/2014/main" id="{D528BA7D-EE67-774A-5702-7E8D73D1C96B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59" name="Rectangle 658">
              <a:hlinkClick r:id="rId298" action="ppaction://hlinksldjump"/>
              <a:extLst>
                <a:ext uri="{FF2B5EF4-FFF2-40B4-BE49-F238E27FC236}">
                  <a16:creationId xmlns:a16="http://schemas.microsoft.com/office/drawing/2014/main" id="{D7B35FA7-7D9A-F943-B4FD-17BDC2C2B27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60" name="Rectangle 659">
              <a:hlinkClick r:id="rId299" action="ppaction://hlinksldjump"/>
              <a:extLst>
                <a:ext uri="{FF2B5EF4-FFF2-40B4-BE49-F238E27FC236}">
                  <a16:creationId xmlns:a16="http://schemas.microsoft.com/office/drawing/2014/main" id="{80692E51-94DB-25F1-EB89-DAB17BDB8ED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61" name="Rectangle 660">
              <a:hlinkClick r:id="rId300" action="ppaction://hlinksldjump"/>
              <a:extLst>
                <a:ext uri="{FF2B5EF4-FFF2-40B4-BE49-F238E27FC236}">
                  <a16:creationId xmlns:a16="http://schemas.microsoft.com/office/drawing/2014/main" id="{E385BEFA-FA92-31D4-7AAC-E71A6A4B055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62" name="Rectangle 661">
              <a:hlinkClick r:id="rId301" action="ppaction://hlinksldjump"/>
              <a:extLst>
                <a:ext uri="{FF2B5EF4-FFF2-40B4-BE49-F238E27FC236}">
                  <a16:creationId xmlns:a16="http://schemas.microsoft.com/office/drawing/2014/main" id="{1377F3E9-0256-B70A-2EFA-0511DB8285C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63" name="Rectangle 662">
              <a:hlinkClick r:id="rId302" action="ppaction://hlinksldjump"/>
              <a:extLst>
                <a:ext uri="{FF2B5EF4-FFF2-40B4-BE49-F238E27FC236}">
                  <a16:creationId xmlns:a16="http://schemas.microsoft.com/office/drawing/2014/main" id="{E0BC72CC-D595-F4D5-1873-156EB68219F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64" name="Rectangle 663">
              <a:hlinkClick r:id="rId303" action="ppaction://hlinksldjump"/>
              <a:extLst>
                <a:ext uri="{FF2B5EF4-FFF2-40B4-BE49-F238E27FC236}">
                  <a16:creationId xmlns:a16="http://schemas.microsoft.com/office/drawing/2014/main" id="{FA65B363-C7FE-7CED-2739-DFA35C79E34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65" name="Rectangle 664">
              <a:hlinkClick r:id="rId304" action="ppaction://hlinksldjump"/>
              <a:extLst>
                <a:ext uri="{FF2B5EF4-FFF2-40B4-BE49-F238E27FC236}">
                  <a16:creationId xmlns:a16="http://schemas.microsoft.com/office/drawing/2014/main" id="{6030402E-16E4-36F3-C11A-1757878A85F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66" name="Rectangle 665">
              <a:hlinkClick r:id="rId305" action="ppaction://hlinksldjump"/>
              <a:extLst>
                <a:ext uri="{FF2B5EF4-FFF2-40B4-BE49-F238E27FC236}">
                  <a16:creationId xmlns:a16="http://schemas.microsoft.com/office/drawing/2014/main" id="{5861E34E-747A-9120-9230-CFC1770B3652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67" name="Rectangle 666">
              <a:hlinkClick r:id="rId306" action="ppaction://hlinksldjump"/>
              <a:extLst>
                <a:ext uri="{FF2B5EF4-FFF2-40B4-BE49-F238E27FC236}">
                  <a16:creationId xmlns:a16="http://schemas.microsoft.com/office/drawing/2014/main" id="{3702DE0E-3590-8658-8DAE-505BF6ACFFB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B2DEC95C-9216-FC22-3DF3-D53CDA03D3E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CE2B2294-6B36-24D0-BD17-835324F910E3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15AB1306-CDC0-BE99-4A40-919BF62EAA4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69E9BFFC-BA11-FF0C-9DC4-1DA1F9E9A2E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597561AA-E35D-B7F9-EBAC-8333260743A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A34AD58A-C28A-4D2B-4198-297EEB438AF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16FF0D64-9E95-DE24-A9E0-D4E9D7A9A4B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5242A949-C508-5B77-1BC0-99279157A39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066AF869-F01D-1D81-768D-A5C706039E74}"/>
              </a:ext>
            </a:extLst>
          </p:cNvPr>
          <p:cNvGrpSpPr/>
          <p:nvPr userDrawn="1"/>
        </p:nvGrpSpPr>
        <p:grpSpPr>
          <a:xfrm>
            <a:off x="1996152" y="1996035"/>
            <a:ext cx="1130223" cy="887082"/>
            <a:chOff x="3359947" y="369282"/>
            <a:chExt cx="1130223" cy="887082"/>
          </a:xfrm>
        </p:grpSpPr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59D7CE2B-EE70-7E90-64A8-31FBAA2DC72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8" name="Rectangle 677">
              <a:hlinkClick r:id="rId307" action="ppaction://hlinksldjump"/>
              <a:extLst>
                <a:ext uri="{FF2B5EF4-FFF2-40B4-BE49-F238E27FC236}">
                  <a16:creationId xmlns:a16="http://schemas.microsoft.com/office/drawing/2014/main" id="{F237C882-7EF0-8782-59DC-0E3C4E4503DE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79" name="Rectangle 678">
              <a:hlinkClick r:id="rId308" action="ppaction://hlinksldjump"/>
              <a:extLst>
                <a:ext uri="{FF2B5EF4-FFF2-40B4-BE49-F238E27FC236}">
                  <a16:creationId xmlns:a16="http://schemas.microsoft.com/office/drawing/2014/main" id="{FE759F54-D628-485C-4B71-A00C6F839CC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0" name="Rectangle 679">
              <a:hlinkClick r:id="rId309" action="ppaction://hlinksldjump"/>
              <a:extLst>
                <a:ext uri="{FF2B5EF4-FFF2-40B4-BE49-F238E27FC236}">
                  <a16:creationId xmlns:a16="http://schemas.microsoft.com/office/drawing/2014/main" id="{40FCAB7E-C706-801F-7072-3C9F243C353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1" name="Rectangle 680">
              <a:hlinkClick r:id="rId310" action="ppaction://hlinksldjump"/>
              <a:extLst>
                <a:ext uri="{FF2B5EF4-FFF2-40B4-BE49-F238E27FC236}">
                  <a16:creationId xmlns:a16="http://schemas.microsoft.com/office/drawing/2014/main" id="{9DE1967F-2104-8F09-D2CE-22314698D223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82" name="Rectangle 681">
              <a:hlinkClick r:id="rId311" action="ppaction://hlinksldjump"/>
              <a:extLst>
                <a:ext uri="{FF2B5EF4-FFF2-40B4-BE49-F238E27FC236}">
                  <a16:creationId xmlns:a16="http://schemas.microsoft.com/office/drawing/2014/main" id="{AFB4F32F-EEE7-BC71-5401-755C15C520E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3" name="Rectangle 682">
              <a:hlinkClick r:id="rId312" action="ppaction://hlinksldjump"/>
              <a:extLst>
                <a:ext uri="{FF2B5EF4-FFF2-40B4-BE49-F238E27FC236}">
                  <a16:creationId xmlns:a16="http://schemas.microsoft.com/office/drawing/2014/main" id="{74DDBDC4-DF48-F65C-C20B-94B64085DD4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84" name="Rectangle 683">
              <a:hlinkClick r:id="rId313" action="ppaction://hlinksldjump"/>
              <a:extLst>
                <a:ext uri="{FF2B5EF4-FFF2-40B4-BE49-F238E27FC236}">
                  <a16:creationId xmlns:a16="http://schemas.microsoft.com/office/drawing/2014/main" id="{80D2EF1B-8C90-54FE-A9F9-849A29E735B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85" name="Rectangle 684">
              <a:hlinkClick r:id="rId314" action="ppaction://hlinksldjump"/>
              <a:extLst>
                <a:ext uri="{FF2B5EF4-FFF2-40B4-BE49-F238E27FC236}">
                  <a16:creationId xmlns:a16="http://schemas.microsoft.com/office/drawing/2014/main" id="{D9FFB0DF-5E6A-6435-6024-1C04AC958D2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86" name="Rectangle 685">
              <a:hlinkClick r:id="rId315" action="ppaction://hlinksldjump"/>
              <a:extLst>
                <a:ext uri="{FF2B5EF4-FFF2-40B4-BE49-F238E27FC236}">
                  <a16:creationId xmlns:a16="http://schemas.microsoft.com/office/drawing/2014/main" id="{13F80FA1-63AF-5CEF-30DC-5E812EEAE7B3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87" name="Rectangle 686">
              <a:hlinkClick r:id="rId316" action="ppaction://hlinksldjump"/>
              <a:extLst>
                <a:ext uri="{FF2B5EF4-FFF2-40B4-BE49-F238E27FC236}">
                  <a16:creationId xmlns:a16="http://schemas.microsoft.com/office/drawing/2014/main" id="{A5B69BD4-ACDC-EF7F-1F58-FB6B9D43F3CB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88" name="Rectangle 687">
              <a:hlinkClick r:id="rId317" action="ppaction://hlinksldjump"/>
              <a:extLst>
                <a:ext uri="{FF2B5EF4-FFF2-40B4-BE49-F238E27FC236}">
                  <a16:creationId xmlns:a16="http://schemas.microsoft.com/office/drawing/2014/main" id="{E3C10796-B10E-D9A4-B583-6B32E1D5E873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89" name="Rectangle 688">
              <a:hlinkClick r:id="rId318" action="ppaction://hlinksldjump"/>
              <a:extLst>
                <a:ext uri="{FF2B5EF4-FFF2-40B4-BE49-F238E27FC236}">
                  <a16:creationId xmlns:a16="http://schemas.microsoft.com/office/drawing/2014/main" id="{2F98B0D8-5312-165A-B70C-23538568A5D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90" name="Rectangle 689">
              <a:hlinkClick r:id="rId319" action="ppaction://hlinksldjump"/>
              <a:extLst>
                <a:ext uri="{FF2B5EF4-FFF2-40B4-BE49-F238E27FC236}">
                  <a16:creationId xmlns:a16="http://schemas.microsoft.com/office/drawing/2014/main" id="{4B6AC167-8569-648D-4647-67723A2DFBEE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91" name="Rectangle 690">
              <a:hlinkClick r:id="rId320" action="ppaction://hlinksldjump"/>
              <a:extLst>
                <a:ext uri="{FF2B5EF4-FFF2-40B4-BE49-F238E27FC236}">
                  <a16:creationId xmlns:a16="http://schemas.microsoft.com/office/drawing/2014/main" id="{2EAD361A-7FA7-EF80-D117-5E6F1594672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92" name="Rectangle 691">
              <a:hlinkClick r:id="rId321" action="ppaction://hlinksldjump"/>
              <a:extLst>
                <a:ext uri="{FF2B5EF4-FFF2-40B4-BE49-F238E27FC236}">
                  <a16:creationId xmlns:a16="http://schemas.microsoft.com/office/drawing/2014/main" id="{44273904-012A-1BE5-FC6B-7641372FD4F4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93" name="Rectangle 692">
              <a:hlinkClick r:id="rId322" action="ppaction://hlinksldjump"/>
              <a:extLst>
                <a:ext uri="{FF2B5EF4-FFF2-40B4-BE49-F238E27FC236}">
                  <a16:creationId xmlns:a16="http://schemas.microsoft.com/office/drawing/2014/main" id="{327958E3-5D19-EAA7-60D9-FE1608EE4295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94" name="Rectangle 693">
              <a:hlinkClick r:id="rId323" action="ppaction://hlinksldjump"/>
              <a:extLst>
                <a:ext uri="{FF2B5EF4-FFF2-40B4-BE49-F238E27FC236}">
                  <a16:creationId xmlns:a16="http://schemas.microsoft.com/office/drawing/2014/main" id="{70EB38E0-D371-61C6-24C3-9B000538DF6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95" name="Rectangle 694">
              <a:hlinkClick r:id="rId324" action="ppaction://hlinksldjump"/>
              <a:extLst>
                <a:ext uri="{FF2B5EF4-FFF2-40B4-BE49-F238E27FC236}">
                  <a16:creationId xmlns:a16="http://schemas.microsoft.com/office/drawing/2014/main" id="{1CDAD141-A0B0-9E1D-84A7-7E25D9D649B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96" name="Rectangle 695">
              <a:hlinkClick r:id="rId325" action="ppaction://hlinksldjump"/>
              <a:extLst>
                <a:ext uri="{FF2B5EF4-FFF2-40B4-BE49-F238E27FC236}">
                  <a16:creationId xmlns:a16="http://schemas.microsoft.com/office/drawing/2014/main" id="{607CD3D1-2ED3-0247-7073-AC943C123E9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97" name="Rectangle 696">
              <a:hlinkClick r:id="rId326" action="ppaction://hlinksldjump"/>
              <a:extLst>
                <a:ext uri="{FF2B5EF4-FFF2-40B4-BE49-F238E27FC236}">
                  <a16:creationId xmlns:a16="http://schemas.microsoft.com/office/drawing/2014/main" id="{93A6AC8C-FACA-4EA4-E7F5-923F72760E63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98" name="Rectangle 697">
              <a:hlinkClick r:id="rId327" action="ppaction://hlinksldjump"/>
              <a:extLst>
                <a:ext uri="{FF2B5EF4-FFF2-40B4-BE49-F238E27FC236}">
                  <a16:creationId xmlns:a16="http://schemas.microsoft.com/office/drawing/2014/main" id="{DEE6E657-A3A6-5547-E535-A9D824B3D91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99" name="Rectangle 698">
              <a:hlinkClick r:id="rId328" action="ppaction://hlinksldjump"/>
              <a:extLst>
                <a:ext uri="{FF2B5EF4-FFF2-40B4-BE49-F238E27FC236}">
                  <a16:creationId xmlns:a16="http://schemas.microsoft.com/office/drawing/2014/main" id="{7BE1D151-F7A4-5813-CBB0-5181DD3874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00" name="Rectangle 699">
              <a:hlinkClick r:id="rId329" action="ppaction://hlinksldjump"/>
              <a:extLst>
                <a:ext uri="{FF2B5EF4-FFF2-40B4-BE49-F238E27FC236}">
                  <a16:creationId xmlns:a16="http://schemas.microsoft.com/office/drawing/2014/main" id="{51543C88-AAC7-0244-90FE-AA765D1B6AF2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01" name="Rectangle 700">
              <a:hlinkClick r:id="rId330" action="ppaction://hlinksldjump"/>
              <a:extLst>
                <a:ext uri="{FF2B5EF4-FFF2-40B4-BE49-F238E27FC236}">
                  <a16:creationId xmlns:a16="http://schemas.microsoft.com/office/drawing/2014/main" id="{C5A6BD95-E53D-CC68-5987-EDC42674B6C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02" name="Rectangle 701">
              <a:hlinkClick r:id="rId331" action="ppaction://hlinksldjump"/>
              <a:extLst>
                <a:ext uri="{FF2B5EF4-FFF2-40B4-BE49-F238E27FC236}">
                  <a16:creationId xmlns:a16="http://schemas.microsoft.com/office/drawing/2014/main" id="{69540454-C9EC-2F66-48A9-FD7145126BF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03" name="Rectangle 702">
              <a:hlinkClick r:id="rId332" action="ppaction://hlinksldjump"/>
              <a:extLst>
                <a:ext uri="{FF2B5EF4-FFF2-40B4-BE49-F238E27FC236}">
                  <a16:creationId xmlns:a16="http://schemas.microsoft.com/office/drawing/2014/main" id="{EF28AA5B-D4E6-EEF7-CE69-FC319142F94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04" name="Rectangle 703">
              <a:hlinkClick r:id="rId333" action="ppaction://hlinksldjump"/>
              <a:extLst>
                <a:ext uri="{FF2B5EF4-FFF2-40B4-BE49-F238E27FC236}">
                  <a16:creationId xmlns:a16="http://schemas.microsoft.com/office/drawing/2014/main" id="{DD1235B0-AF36-4293-2EF8-4CE3E60D31ED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05" name="Rectangle 704">
              <a:hlinkClick r:id="rId334" action="ppaction://hlinksldjump"/>
              <a:extLst>
                <a:ext uri="{FF2B5EF4-FFF2-40B4-BE49-F238E27FC236}">
                  <a16:creationId xmlns:a16="http://schemas.microsoft.com/office/drawing/2014/main" id="{A1264737-0B7E-751D-135C-92518F53C79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06" name="Rectangle 705">
              <a:hlinkClick r:id="rId335" action="ppaction://hlinksldjump"/>
              <a:extLst>
                <a:ext uri="{FF2B5EF4-FFF2-40B4-BE49-F238E27FC236}">
                  <a16:creationId xmlns:a16="http://schemas.microsoft.com/office/drawing/2014/main" id="{AD56BB11-F5CC-571E-14AD-05FFF73B553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07" name="Rectangle 706">
              <a:hlinkClick r:id="rId336" action="ppaction://hlinksldjump"/>
              <a:extLst>
                <a:ext uri="{FF2B5EF4-FFF2-40B4-BE49-F238E27FC236}">
                  <a16:creationId xmlns:a16="http://schemas.microsoft.com/office/drawing/2014/main" id="{A26131F4-4F9E-D1E8-23B7-4BE5C87BA9E5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08" name="Rectangle 707">
              <a:hlinkClick r:id="rId337" action="ppaction://hlinksldjump"/>
              <a:extLst>
                <a:ext uri="{FF2B5EF4-FFF2-40B4-BE49-F238E27FC236}">
                  <a16:creationId xmlns:a16="http://schemas.microsoft.com/office/drawing/2014/main" id="{40A0E98B-67BB-6319-1FC3-01AC95A8745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11428B82-D583-16A5-EA1D-9413D5B7A8AD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AC7BB028-D7BC-9877-84F0-48FDDFFF408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1EB38586-A9C6-2F53-08E4-799AF99535C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BB8D2E83-BBD1-9736-6241-35D524C36A4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52BF9776-11DD-0FA1-527A-92AAD9A5CD5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4D3BCF75-CABF-D5DC-BB3A-3D42AA4D282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7FDFF657-5D03-F886-4739-6901B1325F5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77FEC14E-A511-B6EA-D55D-2C04DA45FB3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8751159B-8BCC-C87A-0E7D-DE4875397455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30D12076-76F1-21DC-7B69-405D5E47E76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13CB21E9-CEFD-F50A-E036-79121FFC510C}"/>
              </a:ext>
            </a:extLst>
          </p:cNvPr>
          <p:cNvGrpSpPr/>
          <p:nvPr userDrawn="1"/>
        </p:nvGrpSpPr>
        <p:grpSpPr>
          <a:xfrm>
            <a:off x="723053" y="1992917"/>
            <a:ext cx="1130223" cy="887082"/>
            <a:chOff x="3359947" y="369282"/>
            <a:chExt cx="1130223" cy="887082"/>
          </a:xfrm>
        </p:grpSpPr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F6B80A83-7915-6644-D813-2DE29DF03F90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281EE78D-4344-6360-7AF8-DB44D7120C0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9E177778-7F89-4F93-50FB-EF12917998D0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FB818DF9-345F-A47F-AFB8-BDC4A6937C14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9FB0700D-3A5B-2B5D-4A4D-416B3E3B8A94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5" name="Rectangle 724">
              <a:hlinkClick r:id="rId338" action="ppaction://hlinksldjump"/>
              <a:extLst>
                <a:ext uri="{FF2B5EF4-FFF2-40B4-BE49-F238E27FC236}">
                  <a16:creationId xmlns:a16="http://schemas.microsoft.com/office/drawing/2014/main" id="{3D9B72FF-E687-44E2-2839-48108EDBCAC0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6" name="Rectangle 725">
              <a:hlinkClick r:id="rId339" action="ppaction://hlinksldjump"/>
              <a:extLst>
                <a:ext uri="{FF2B5EF4-FFF2-40B4-BE49-F238E27FC236}">
                  <a16:creationId xmlns:a16="http://schemas.microsoft.com/office/drawing/2014/main" id="{81BE86A2-896B-9202-DF71-831847BF190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7" name="Rectangle 726">
              <a:hlinkClick r:id="rId340" action="ppaction://hlinksldjump"/>
              <a:extLst>
                <a:ext uri="{FF2B5EF4-FFF2-40B4-BE49-F238E27FC236}">
                  <a16:creationId xmlns:a16="http://schemas.microsoft.com/office/drawing/2014/main" id="{4089BAFD-747A-1C90-9163-541C6C1AEF21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8" name="Rectangle 727">
              <a:hlinkClick r:id="rId341" action="ppaction://hlinksldjump"/>
              <a:extLst>
                <a:ext uri="{FF2B5EF4-FFF2-40B4-BE49-F238E27FC236}">
                  <a16:creationId xmlns:a16="http://schemas.microsoft.com/office/drawing/2014/main" id="{834AC7BE-D6C3-A3BC-CD00-0E09F5193DB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9" name="Rectangle 728">
              <a:hlinkClick r:id="rId342" action="ppaction://hlinksldjump"/>
              <a:extLst>
                <a:ext uri="{FF2B5EF4-FFF2-40B4-BE49-F238E27FC236}">
                  <a16:creationId xmlns:a16="http://schemas.microsoft.com/office/drawing/2014/main" id="{3808C41B-47A5-6657-E43E-4F9920CF6B43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30" name="Rectangle 729">
              <a:hlinkClick r:id="rId343" action="ppaction://hlinksldjump"/>
              <a:extLst>
                <a:ext uri="{FF2B5EF4-FFF2-40B4-BE49-F238E27FC236}">
                  <a16:creationId xmlns:a16="http://schemas.microsoft.com/office/drawing/2014/main" id="{D758A2F6-BB94-238E-AA8F-A05D438F7EC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1" name="Rectangle 730">
              <a:hlinkClick r:id="rId344" action="ppaction://hlinksldjump"/>
              <a:extLst>
                <a:ext uri="{FF2B5EF4-FFF2-40B4-BE49-F238E27FC236}">
                  <a16:creationId xmlns:a16="http://schemas.microsoft.com/office/drawing/2014/main" id="{B14FD614-D3FF-99E3-6461-9B33868B1F6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32" name="Rectangle 731">
              <a:hlinkClick r:id="rId345" action="ppaction://hlinksldjump"/>
              <a:extLst>
                <a:ext uri="{FF2B5EF4-FFF2-40B4-BE49-F238E27FC236}">
                  <a16:creationId xmlns:a16="http://schemas.microsoft.com/office/drawing/2014/main" id="{810A100A-D56C-61F1-B185-D6B42F74EBEB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33" name="Rectangle 732">
              <a:hlinkClick r:id="rId346" action="ppaction://hlinksldjump"/>
              <a:extLst>
                <a:ext uri="{FF2B5EF4-FFF2-40B4-BE49-F238E27FC236}">
                  <a16:creationId xmlns:a16="http://schemas.microsoft.com/office/drawing/2014/main" id="{C45C9299-1902-E363-CD8B-24CF823F60A0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34" name="Rectangle 733">
              <a:hlinkClick r:id="rId347" action="ppaction://hlinksldjump"/>
              <a:extLst>
                <a:ext uri="{FF2B5EF4-FFF2-40B4-BE49-F238E27FC236}">
                  <a16:creationId xmlns:a16="http://schemas.microsoft.com/office/drawing/2014/main" id="{91C74690-B33E-4895-1FAD-8AB3A593D029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35" name="Rectangle 734">
              <a:hlinkClick r:id="rId348" action="ppaction://hlinksldjump"/>
              <a:extLst>
                <a:ext uri="{FF2B5EF4-FFF2-40B4-BE49-F238E27FC236}">
                  <a16:creationId xmlns:a16="http://schemas.microsoft.com/office/drawing/2014/main" id="{D16739CA-6F25-351C-C8D1-8FCB8A8CAA4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36" name="Rectangle 735">
              <a:hlinkClick r:id="rId349" action="ppaction://hlinksldjump"/>
              <a:extLst>
                <a:ext uri="{FF2B5EF4-FFF2-40B4-BE49-F238E27FC236}">
                  <a16:creationId xmlns:a16="http://schemas.microsoft.com/office/drawing/2014/main" id="{F8C30285-8062-4AF6-74D4-358B0B0C086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37" name="Rectangle 736">
              <a:hlinkClick r:id="rId350" action="ppaction://hlinksldjump"/>
              <a:extLst>
                <a:ext uri="{FF2B5EF4-FFF2-40B4-BE49-F238E27FC236}">
                  <a16:creationId xmlns:a16="http://schemas.microsoft.com/office/drawing/2014/main" id="{110AF50A-6E0C-FE6B-3256-339692DE439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38" name="Rectangle 737">
              <a:hlinkClick r:id="rId351" action="ppaction://hlinksldjump"/>
              <a:extLst>
                <a:ext uri="{FF2B5EF4-FFF2-40B4-BE49-F238E27FC236}">
                  <a16:creationId xmlns:a16="http://schemas.microsoft.com/office/drawing/2014/main" id="{B0FF0C0B-F735-9392-FEA2-9F7F4D652D9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39" name="Rectangle 738">
              <a:hlinkClick r:id="rId352" action="ppaction://hlinksldjump"/>
              <a:extLst>
                <a:ext uri="{FF2B5EF4-FFF2-40B4-BE49-F238E27FC236}">
                  <a16:creationId xmlns:a16="http://schemas.microsoft.com/office/drawing/2014/main" id="{0661958C-597A-D30E-0615-DF46468D674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40" name="Rectangle 739">
              <a:hlinkClick r:id="rId353" action="ppaction://hlinksldjump"/>
              <a:extLst>
                <a:ext uri="{FF2B5EF4-FFF2-40B4-BE49-F238E27FC236}">
                  <a16:creationId xmlns:a16="http://schemas.microsoft.com/office/drawing/2014/main" id="{A2809824-F274-EF09-755B-850DDADEDF3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41" name="Rectangle 740">
              <a:hlinkClick r:id="rId354" action="ppaction://hlinksldjump"/>
              <a:extLst>
                <a:ext uri="{FF2B5EF4-FFF2-40B4-BE49-F238E27FC236}">
                  <a16:creationId xmlns:a16="http://schemas.microsoft.com/office/drawing/2014/main" id="{6AA97CF3-B886-94F2-7515-6F86C6C3DBB7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42" name="Rectangle 741">
              <a:hlinkClick r:id="rId355" action="ppaction://hlinksldjump"/>
              <a:extLst>
                <a:ext uri="{FF2B5EF4-FFF2-40B4-BE49-F238E27FC236}">
                  <a16:creationId xmlns:a16="http://schemas.microsoft.com/office/drawing/2014/main" id="{C028C075-7572-B4BC-E79E-B2CB3231C54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43" name="Rectangle 742">
              <a:hlinkClick r:id="rId356" action="ppaction://hlinksldjump"/>
              <a:extLst>
                <a:ext uri="{FF2B5EF4-FFF2-40B4-BE49-F238E27FC236}">
                  <a16:creationId xmlns:a16="http://schemas.microsoft.com/office/drawing/2014/main" id="{4BD523D0-5878-EDEE-1D4D-693C222E029E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44" name="Rectangle 743">
              <a:hlinkClick r:id="rId357" action="ppaction://hlinksldjump"/>
              <a:extLst>
                <a:ext uri="{FF2B5EF4-FFF2-40B4-BE49-F238E27FC236}">
                  <a16:creationId xmlns:a16="http://schemas.microsoft.com/office/drawing/2014/main" id="{CC32B665-4AE3-AA5F-60EA-9E576229904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45" name="Rectangle 744">
              <a:hlinkClick r:id="rId358" action="ppaction://hlinksldjump"/>
              <a:extLst>
                <a:ext uri="{FF2B5EF4-FFF2-40B4-BE49-F238E27FC236}">
                  <a16:creationId xmlns:a16="http://schemas.microsoft.com/office/drawing/2014/main" id="{30FCF2D6-3DF7-8591-3ACC-4EB7328DE97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46" name="Rectangle 745">
              <a:hlinkClick r:id="rId359" action="ppaction://hlinksldjump"/>
              <a:extLst>
                <a:ext uri="{FF2B5EF4-FFF2-40B4-BE49-F238E27FC236}">
                  <a16:creationId xmlns:a16="http://schemas.microsoft.com/office/drawing/2014/main" id="{2B85F070-5288-C1C7-FD50-A31C1CEECBA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47" name="Rectangle 746">
              <a:hlinkClick r:id="rId360" action="ppaction://hlinksldjump"/>
              <a:extLst>
                <a:ext uri="{FF2B5EF4-FFF2-40B4-BE49-F238E27FC236}">
                  <a16:creationId xmlns:a16="http://schemas.microsoft.com/office/drawing/2014/main" id="{4DE2C4EC-E3FF-ED8A-4C8B-EABB73DEC6B7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48" name="Rectangle 747">
              <a:hlinkClick r:id="rId361" action="ppaction://hlinksldjump"/>
              <a:extLst>
                <a:ext uri="{FF2B5EF4-FFF2-40B4-BE49-F238E27FC236}">
                  <a16:creationId xmlns:a16="http://schemas.microsoft.com/office/drawing/2014/main" id="{7174B480-77D5-7A4C-A338-9EE336B21E5A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49" name="Rectangle 748">
              <a:hlinkClick r:id="rId362" action="ppaction://hlinksldjump"/>
              <a:extLst>
                <a:ext uri="{FF2B5EF4-FFF2-40B4-BE49-F238E27FC236}">
                  <a16:creationId xmlns:a16="http://schemas.microsoft.com/office/drawing/2014/main" id="{34922508-3985-9C58-2B32-10BA4A81423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50" name="Rectangle 749">
              <a:hlinkClick r:id="rId363" action="ppaction://hlinksldjump"/>
              <a:extLst>
                <a:ext uri="{FF2B5EF4-FFF2-40B4-BE49-F238E27FC236}">
                  <a16:creationId xmlns:a16="http://schemas.microsoft.com/office/drawing/2014/main" id="{D5D0A758-1882-B0A6-40A0-84E4E4FC7E2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51" name="Rectangle 750">
              <a:hlinkClick r:id="rId364" action="ppaction://hlinksldjump"/>
              <a:extLst>
                <a:ext uri="{FF2B5EF4-FFF2-40B4-BE49-F238E27FC236}">
                  <a16:creationId xmlns:a16="http://schemas.microsoft.com/office/drawing/2014/main" id="{AB4064DD-0813-868E-6E51-4B2748C99FE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52" name="Rectangle 751">
              <a:hlinkClick r:id="rId365" action="ppaction://hlinksldjump"/>
              <a:extLst>
                <a:ext uri="{FF2B5EF4-FFF2-40B4-BE49-F238E27FC236}">
                  <a16:creationId xmlns:a16="http://schemas.microsoft.com/office/drawing/2014/main" id="{281FE187-6875-182F-85E5-00F34B73C9F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53" name="Rectangle 752">
              <a:hlinkClick r:id="rId366" action="ppaction://hlinksldjump"/>
              <a:extLst>
                <a:ext uri="{FF2B5EF4-FFF2-40B4-BE49-F238E27FC236}">
                  <a16:creationId xmlns:a16="http://schemas.microsoft.com/office/drawing/2014/main" id="{6F96B821-E9D1-5AEF-8BDD-E53D765A07B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54" name="Rectangle 753">
              <a:hlinkClick r:id="rId367" action="ppaction://hlinksldjump"/>
              <a:extLst>
                <a:ext uri="{FF2B5EF4-FFF2-40B4-BE49-F238E27FC236}">
                  <a16:creationId xmlns:a16="http://schemas.microsoft.com/office/drawing/2014/main" id="{26808F34-F3F6-9D24-3E15-1984E3D47CC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4FE1C53A-649D-656A-5D5C-92C1FE80B4A3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72EB29AF-5186-72C0-5A17-B38F671751D9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812AF69F-C68E-312A-2199-5F401D71CCE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39EF655F-5332-6641-8715-F1B00416A90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21E370A4-E4E1-96D6-F634-982DE50CD4A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D6FA4C5A-4F70-3DEA-ECA9-EDEEF534C962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C8A347E5-A16C-BAC5-C705-6D634274E2D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8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9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70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1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2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3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4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5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6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7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8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9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80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8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9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70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1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2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3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4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5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6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7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8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9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9BE683E1-C459-9882-F05C-79AD43C3712D}"/>
              </a:ext>
            </a:extLst>
          </p:cNvPr>
          <p:cNvSpPr/>
          <p:nvPr userDrawn="1"/>
        </p:nvSpPr>
        <p:spPr>
          <a:xfrm>
            <a:off x="3285875" y="682451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1999704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4610C0-26CA-1827-CA66-DD5C3A2A5A9C}"/>
              </a:ext>
            </a:extLst>
          </p:cNvPr>
          <p:cNvSpPr/>
          <p:nvPr userDrawn="1"/>
        </p:nvSpPr>
        <p:spPr>
          <a:xfrm>
            <a:off x="1996152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022641-A76D-402F-8086-2AE8B2D29E57}"/>
              </a:ext>
            </a:extLst>
          </p:cNvPr>
          <p:cNvSpPr/>
          <p:nvPr userDrawn="1"/>
        </p:nvSpPr>
        <p:spPr>
          <a:xfrm>
            <a:off x="1996152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65DF8E-57CF-DBB1-E3C7-9E47488CC874}"/>
              </a:ext>
            </a:extLst>
          </p:cNvPr>
          <p:cNvSpPr/>
          <p:nvPr userDrawn="1"/>
        </p:nvSpPr>
        <p:spPr>
          <a:xfrm>
            <a:off x="3285875" y="4602060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48FB1DEB-C9D9-CE1B-7539-FBA183415A71}"/>
              </a:ext>
            </a:extLst>
          </p:cNvPr>
          <p:cNvSpPr/>
          <p:nvPr userDrawn="1"/>
        </p:nvSpPr>
        <p:spPr>
          <a:xfrm>
            <a:off x="3285874" y="3297344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8FC2D0-CB86-38A1-0FF2-341FB4C7F9B7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C9581B-A79B-1131-A6F1-BBB85AB7453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6300B5-24F2-F258-7D95-E0CE5F498E5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F23BA6-AA39-C9EB-9EC7-DC6E882A525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0E697D-6A58-1B8B-CC04-F632D5EFD79E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52D852-40F2-6D8C-198F-69C0A971E01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C20C3C-1094-F503-6430-B4AFFCDCE19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7D46C8-4D17-FA8D-E517-6DFBCF66E75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08E0A6-8C4D-B261-CDA4-2921D4198653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05F035-9083-19B7-569E-30260EB4C42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067A34-F935-3AA9-928E-CE1FAF14ADB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BB1558-F8E1-CD14-581F-486B55DCEF7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1C5CFD-9D6B-17B9-D624-DF795A24007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4EFC56-7EB1-4839-F56A-8CFCD3A85A1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CD512B-9E9C-725C-FB99-59A68CF612E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DC94BB-43FB-B2F2-53DB-8D79FEF436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7C5156-E4FB-96ED-D379-E3F86E71A122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4E2CC56-AEFE-879E-DFAE-C885660E4066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10386B-C3CD-C1FE-098C-562CC126EDA5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F1C52E-5290-FA03-0412-C9B09167170B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26692-0BD0-6591-F319-0E8432716C6B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6C5661-8807-EA9C-F1F3-4203C9E17DDB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ED9546-7AC1-BE4B-927E-572AC1171E5D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3A524A2-ED2A-1F6A-86B0-1192F9EC8685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B1FA9D-E07D-2860-5EC2-0DD4290889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8962E-EEEA-9ED3-1D6B-18AE5CEF2A8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3ACC15-73AB-BEEE-DEBF-6D49C7F0841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5D84E1-62AE-F030-3A94-72F9BB0DE95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F100FD-0748-CC89-B20D-CC647BD8C2B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910DC-4E6E-3105-9B59-36233F966EF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04ADC9-981B-17E8-5395-5BB0EA8B564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79C9CB-7BD5-C69C-40AF-05CAAB0447DA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947E32-F094-4AE1-F823-7016B9EFE9B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1EBFB3-E484-9A70-847C-EAB65A5F722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6B2F4D-F1B9-FF40-CF93-5A28DD5D366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54A2A-73EC-5946-B6CB-57889CBCCD8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5A8D0-BA7D-C21E-177C-215FF49B66D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7B3738-FEE8-32AA-9746-8A26C12FB2A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C0A95-28B2-22F3-F962-A3E8A6FF465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13C776-80D7-9F42-AFBC-DEAD5AAEEA78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8C9EF-129F-F4E2-D7FD-8DA6915554A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B10100-72B2-086B-9E3F-FF612712E7E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2A4475-939B-E469-530B-BE0A9DF39DE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03E172-4161-C82C-A301-00B4C4796A7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47B83C-8C9F-B462-FA3C-DA8316ABF9D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8B8F18-0181-9180-423B-D28941A9641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3F981B-ED6F-8409-12AD-258510DCDF5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01B6B0-C295-3FD4-2C77-D6327AFAAD72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A7A3FE-F9C1-13BD-DAFB-E5B511913B5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076AD0-2F22-864D-BF92-31F696F2170F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2228A-F914-8D86-0012-16B802F321FC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32165F-57C5-0F7B-FEC6-08E1CDB35635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359947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522703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3687820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3853958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016699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4180476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4345402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3B18CED-8D5A-AC86-9A4F-81FD7A188787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C75AE36-E5CD-568C-F925-CEB75DEF3515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37D9BA-8175-9C4D-3B0E-A18D1BBCF43C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AAD4548-FFD4-4CC1-35BE-F9B825B1B16F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1DB7060-E160-16A4-30B6-347B9CEFCAC9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1699B6-FA6B-9BDA-7965-69AD6B125356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E09DD36-82DD-5946-7523-24D339A0EADA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B26383-5CF1-E996-3503-72C35C44F86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A1F8B3-C836-E62B-A5C8-75E1D3C18A5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1C2887-8BD2-34B8-35F6-E03A080A3D9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0FF6FB-D2B8-165B-88ED-4C4ACAA786B8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0C5C9-8F66-670F-A5D3-BDBEAB5E575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63F4F-53A8-E717-0571-7A414EC4C9D0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CE0445-AA21-93E5-ADE4-2925EEBD4E3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8C614-FAA4-6CC7-EA96-FDE0ABF2F1A5}"/>
              </a:ext>
            </a:extLst>
          </p:cNvPr>
          <p:cNvSpPr/>
          <p:nvPr userDrawn="1"/>
        </p:nvSpPr>
        <p:spPr>
          <a:xfrm>
            <a:off x="3359947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63EDD-4484-B45E-75BC-ED66511F0850}"/>
              </a:ext>
            </a:extLst>
          </p:cNvPr>
          <p:cNvSpPr/>
          <p:nvPr userDrawn="1"/>
        </p:nvSpPr>
        <p:spPr>
          <a:xfrm>
            <a:off x="3524026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E76999-3DE5-9EAF-239A-D1B5832FC9A4}"/>
              </a:ext>
            </a:extLst>
          </p:cNvPr>
          <p:cNvSpPr/>
          <p:nvPr userDrawn="1"/>
        </p:nvSpPr>
        <p:spPr>
          <a:xfrm>
            <a:off x="3688105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F5B0DE-4DAA-EB7B-EAB7-0CD7CAF80924}"/>
              </a:ext>
            </a:extLst>
          </p:cNvPr>
          <p:cNvSpPr/>
          <p:nvPr userDrawn="1"/>
        </p:nvSpPr>
        <p:spPr>
          <a:xfrm>
            <a:off x="3852184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5E23E5-AE6D-B745-F705-86FCDD1D1883}"/>
              </a:ext>
            </a:extLst>
          </p:cNvPr>
          <p:cNvSpPr/>
          <p:nvPr userDrawn="1"/>
        </p:nvSpPr>
        <p:spPr>
          <a:xfrm>
            <a:off x="401626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C2699-3244-5877-BBD5-C456460BF886}"/>
              </a:ext>
            </a:extLst>
          </p:cNvPr>
          <p:cNvSpPr/>
          <p:nvPr userDrawn="1"/>
        </p:nvSpPr>
        <p:spPr>
          <a:xfrm>
            <a:off x="4180342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2BDD9-84EC-8DC9-94A5-0A774E6F4F29}"/>
              </a:ext>
            </a:extLst>
          </p:cNvPr>
          <p:cNvSpPr/>
          <p:nvPr userDrawn="1"/>
        </p:nvSpPr>
        <p:spPr>
          <a:xfrm>
            <a:off x="434442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1A1026-2224-C1BA-98A0-4AC5F5BE5B4E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5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7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359947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522703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687820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3853958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016699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180476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4345402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0" name="Round Same Side Corner Rectangle 29">
            <a:hlinkClick r:id="rId36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37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38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6" name="Round Same Side Corner 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10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3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4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5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6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7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7E2232-F06A-9041-3D29-1BBCCE24BD4A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1B60EC-B4F1-C68E-8AA2-D1F48B3E9C7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3067BD-2B46-8611-0418-8D0060EFB0E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26EE05-DE35-56FA-DEEF-E8D2796184A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BA4555-670B-8807-B309-EBE5AB969BF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7C0604-8CD6-1885-55D8-AD7D2CFCCED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58C343-8B51-95B5-8FE9-E0B74320A8F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FC811B-E87A-1C74-B03F-1FBA9BC1289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BEFFA1-A9DF-3F65-5A96-20A5A89272B8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C0760E-8246-04CD-4F48-340A4D18593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D7BD555-7B6B-230A-0C4D-C2DC082C643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C3A96F-59C4-9CDE-E083-A0A5C6B0AD2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8F0D0A-0EA8-99BF-629E-B1455F03310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A814CA-ADF5-6EFB-6FA4-097256BC51E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643357-BCC4-89A3-643E-ABA0F36FB21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45C2D9-05F9-81F3-F61A-FE209C3206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D37606-6124-DA8F-CB4D-6CC20B66BE61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C8E3B5-9E79-D563-719D-D3197CBBB9B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0E209C-41F9-1BB7-0DB4-4D3B77027481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53993C-CE15-89D7-85CF-4BA3215FEB1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AC5E1-5395-9ECF-F6B3-30F5BBBA4C1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425E37-7376-E5BB-7C65-73C6BB0A20B5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55147A-B2E6-7A62-0C7A-0BFEBD066042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CF46CE-A712-8D5F-12A1-2217B3F8686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7A035F-9BCC-2B6B-6B8E-F062F902A3CC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25F3ED-AFD7-0153-B925-6B02A23187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A1ED15-E5B9-F9F5-E21B-C6341FB82D3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C1A03F-FFB9-3133-EA75-8740B367CED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C6DC09-9B8B-A430-D779-55ECFE4DF5F2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2351F5-5132-AE06-0D78-891F6363823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E48649-4498-9452-4FA5-CCC89083E86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C9671B-47CB-A376-1600-E9243D0245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50F1C-916E-6520-A584-FABB5BF5A3B4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AF3BC-E307-EFA0-E661-484A9896C25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873802-0A75-9AC9-E20B-B2590156168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7C02B5-79FF-29FC-4460-6B4060BB75D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D04D67-C552-E02A-0DCA-5FC9E64C270F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37C6AD-1E54-E5E4-AFED-BC2F2404273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1FA4A0-3344-B8D0-2D52-5C8B6424682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394154-1E5F-C5C0-3958-9BC2501B5E3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688" r:id="rId4"/>
    <p:sldLayoutId id="2147483687" r:id="rId5"/>
    <p:sldLayoutId id="2147483674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89" r:id="rId16"/>
    <p:sldLayoutId id="2147483700" r:id="rId17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132.xml"/><Relationship Id="rId26" Type="http://schemas.openxmlformats.org/officeDocument/2006/relationships/slide" Target="slide140.xml"/><Relationship Id="rId39" Type="http://schemas.openxmlformats.org/officeDocument/2006/relationships/slide" Target="slide153.xml"/><Relationship Id="rId21" Type="http://schemas.openxmlformats.org/officeDocument/2006/relationships/slide" Target="slide135.xml"/><Relationship Id="rId34" Type="http://schemas.openxmlformats.org/officeDocument/2006/relationships/slide" Target="slide148.xml"/><Relationship Id="rId42" Type="http://schemas.openxmlformats.org/officeDocument/2006/relationships/slide" Target="slide156.xml"/><Relationship Id="rId7" Type="http://schemas.openxmlformats.org/officeDocument/2006/relationships/slide" Target="slide129.xml"/><Relationship Id="rId2" Type="http://schemas.openxmlformats.org/officeDocument/2006/relationships/notesSlide" Target="../notesSlides/notesSlide7.xml"/><Relationship Id="rId16" Type="http://schemas.openxmlformats.org/officeDocument/2006/relationships/slide" Target="slide130.xml"/><Relationship Id="rId29" Type="http://schemas.openxmlformats.org/officeDocument/2006/relationships/slide" Target="slide14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138.xml"/><Relationship Id="rId32" Type="http://schemas.openxmlformats.org/officeDocument/2006/relationships/slide" Target="slide146.xml"/><Relationship Id="rId37" Type="http://schemas.openxmlformats.org/officeDocument/2006/relationships/slide" Target="slide151.xml"/><Relationship Id="rId40" Type="http://schemas.openxmlformats.org/officeDocument/2006/relationships/slide" Target="slide154.xml"/><Relationship Id="rId45" Type="http://schemas.openxmlformats.org/officeDocument/2006/relationships/slide" Target="slide159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137.xml"/><Relationship Id="rId28" Type="http://schemas.openxmlformats.org/officeDocument/2006/relationships/slide" Target="slide142.xml"/><Relationship Id="rId36" Type="http://schemas.openxmlformats.org/officeDocument/2006/relationships/slide" Target="slide150.xml"/><Relationship Id="rId10" Type="http://schemas.openxmlformats.org/officeDocument/2006/relationships/slide" Target="slide224.xml"/><Relationship Id="rId19" Type="http://schemas.openxmlformats.org/officeDocument/2006/relationships/slide" Target="slide133.xml"/><Relationship Id="rId31" Type="http://schemas.openxmlformats.org/officeDocument/2006/relationships/slide" Target="slide145.xml"/><Relationship Id="rId44" Type="http://schemas.openxmlformats.org/officeDocument/2006/relationships/slide" Target="slide158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136.xml"/><Relationship Id="rId27" Type="http://schemas.openxmlformats.org/officeDocument/2006/relationships/slide" Target="slide141.xml"/><Relationship Id="rId30" Type="http://schemas.openxmlformats.org/officeDocument/2006/relationships/slide" Target="slide144.xml"/><Relationship Id="rId35" Type="http://schemas.openxmlformats.org/officeDocument/2006/relationships/slide" Target="slide149.xml"/><Relationship Id="rId43" Type="http://schemas.openxmlformats.org/officeDocument/2006/relationships/slide" Target="slide157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131.xml"/><Relationship Id="rId25" Type="http://schemas.openxmlformats.org/officeDocument/2006/relationships/slide" Target="slide139.xml"/><Relationship Id="rId33" Type="http://schemas.openxmlformats.org/officeDocument/2006/relationships/slide" Target="slide147.xml"/><Relationship Id="rId38" Type="http://schemas.openxmlformats.org/officeDocument/2006/relationships/slide" Target="slide152.xml"/><Relationship Id="rId46" Type="http://schemas.openxmlformats.org/officeDocument/2006/relationships/slide" Target="slide160.xml"/><Relationship Id="rId20" Type="http://schemas.openxmlformats.org/officeDocument/2006/relationships/slide" Target="slide134.xml"/><Relationship Id="rId41" Type="http://schemas.openxmlformats.org/officeDocument/2006/relationships/slide" Target="slide1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164.xml"/><Relationship Id="rId26" Type="http://schemas.openxmlformats.org/officeDocument/2006/relationships/slide" Target="slide172.xml"/><Relationship Id="rId39" Type="http://schemas.openxmlformats.org/officeDocument/2006/relationships/slide" Target="slide185.xml"/><Relationship Id="rId21" Type="http://schemas.openxmlformats.org/officeDocument/2006/relationships/slide" Target="slide167.xml"/><Relationship Id="rId34" Type="http://schemas.openxmlformats.org/officeDocument/2006/relationships/slide" Target="slide180.xml"/><Relationship Id="rId42" Type="http://schemas.openxmlformats.org/officeDocument/2006/relationships/slide" Target="slide188.xml"/><Relationship Id="rId7" Type="http://schemas.openxmlformats.org/officeDocument/2006/relationships/slide" Target="slide129.xml"/><Relationship Id="rId2" Type="http://schemas.openxmlformats.org/officeDocument/2006/relationships/notesSlide" Target="../notesSlides/notesSlide8.xml"/><Relationship Id="rId16" Type="http://schemas.openxmlformats.org/officeDocument/2006/relationships/slide" Target="slide162.xml"/><Relationship Id="rId29" Type="http://schemas.openxmlformats.org/officeDocument/2006/relationships/slide" Target="slide17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170.xml"/><Relationship Id="rId32" Type="http://schemas.openxmlformats.org/officeDocument/2006/relationships/slide" Target="slide178.xml"/><Relationship Id="rId37" Type="http://schemas.openxmlformats.org/officeDocument/2006/relationships/slide" Target="slide183.xml"/><Relationship Id="rId40" Type="http://schemas.openxmlformats.org/officeDocument/2006/relationships/slide" Target="slide186.xml"/><Relationship Id="rId45" Type="http://schemas.openxmlformats.org/officeDocument/2006/relationships/slide" Target="slide191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169.xml"/><Relationship Id="rId28" Type="http://schemas.openxmlformats.org/officeDocument/2006/relationships/slide" Target="slide174.xml"/><Relationship Id="rId36" Type="http://schemas.openxmlformats.org/officeDocument/2006/relationships/slide" Target="slide182.xml"/><Relationship Id="rId10" Type="http://schemas.openxmlformats.org/officeDocument/2006/relationships/slide" Target="slide224.xml"/><Relationship Id="rId19" Type="http://schemas.openxmlformats.org/officeDocument/2006/relationships/slide" Target="slide165.xml"/><Relationship Id="rId31" Type="http://schemas.openxmlformats.org/officeDocument/2006/relationships/slide" Target="slide177.xml"/><Relationship Id="rId44" Type="http://schemas.openxmlformats.org/officeDocument/2006/relationships/slide" Target="slide190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168.xml"/><Relationship Id="rId27" Type="http://schemas.openxmlformats.org/officeDocument/2006/relationships/slide" Target="slide173.xml"/><Relationship Id="rId30" Type="http://schemas.openxmlformats.org/officeDocument/2006/relationships/slide" Target="slide176.xml"/><Relationship Id="rId35" Type="http://schemas.openxmlformats.org/officeDocument/2006/relationships/slide" Target="slide181.xml"/><Relationship Id="rId43" Type="http://schemas.openxmlformats.org/officeDocument/2006/relationships/slide" Target="slide189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163.xml"/><Relationship Id="rId25" Type="http://schemas.openxmlformats.org/officeDocument/2006/relationships/slide" Target="slide171.xml"/><Relationship Id="rId33" Type="http://schemas.openxmlformats.org/officeDocument/2006/relationships/slide" Target="slide179.xml"/><Relationship Id="rId38" Type="http://schemas.openxmlformats.org/officeDocument/2006/relationships/slide" Target="slide184.xml"/><Relationship Id="rId20" Type="http://schemas.openxmlformats.org/officeDocument/2006/relationships/slide" Target="slide166.xml"/><Relationship Id="rId41" Type="http://schemas.openxmlformats.org/officeDocument/2006/relationships/slide" Target="slide18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3" Type="http://schemas.openxmlformats.org/officeDocument/2006/relationships/slide" Target="slide350.xml"/><Relationship Id="rId18" Type="http://schemas.openxmlformats.org/officeDocument/2006/relationships/slide" Target="slide196.xml"/><Relationship Id="rId26" Type="http://schemas.openxmlformats.org/officeDocument/2006/relationships/slide" Target="slide204.xml"/><Relationship Id="rId39" Type="http://schemas.openxmlformats.org/officeDocument/2006/relationships/slide" Target="slide217.xml"/><Relationship Id="rId21" Type="http://schemas.openxmlformats.org/officeDocument/2006/relationships/slide" Target="slide199.xml"/><Relationship Id="rId34" Type="http://schemas.openxmlformats.org/officeDocument/2006/relationships/slide" Target="slide212.xml"/><Relationship Id="rId42" Type="http://schemas.openxmlformats.org/officeDocument/2006/relationships/slide" Target="slide220.xml"/><Relationship Id="rId7" Type="http://schemas.openxmlformats.org/officeDocument/2006/relationships/slide" Target="slide161.xml"/><Relationship Id="rId2" Type="http://schemas.openxmlformats.org/officeDocument/2006/relationships/slide" Target="slide4.xml"/><Relationship Id="rId16" Type="http://schemas.openxmlformats.org/officeDocument/2006/relationships/slide" Target="slide194.xml"/><Relationship Id="rId29" Type="http://schemas.openxmlformats.org/officeDocument/2006/relationships/slide" Target="slide20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9.xml"/><Relationship Id="rId11" Type="http://schemas.openxmlformats.org/officeDocument/2006/relationships/slide" Target="slide287.xml"/><Relationship Id="rId24" Type="http://schemas.openxmlformats.org/officeDocument/2006/relationships/slide" Target="slide202.xml"/><Relationship Id="rId32" Type="http://schemas.openxmlformats.org/officeDocument/2006/relationships/slide" Target="slide210.xml"/><Relationship Id="rId37" Type="http://schemas.openxmlformats.org/officeDocument/2006/relationships/slide" Target="slide215.xml"/><Relationship Id="rId40" Type="http://schemas.openxmlformats.org/officeDocument/2006/relationships/slide" Target="slide218.xml"/><Relationship Id="rId45" Type="http://schemas.openxmlformats.org/officeDocument/2006/relationships/slide" Target="slide223.xml"/><Relationship Id="rId5" Type="http://schemas.openxmlformats.org/officeDocument/2006/relationships/slide" Target="slide98.xml"/><Relationship Id="rId15" Type="http://schemas.openxmlformats.org/officeDocument/2006/relationships/slide" Target="slide193.xml"/><Relationship Id="rId23" Type="http://schemas.openxmlformats.org/officeDocument/2006/relationships/slide" Target="slide201.xml"/><Relationship Id="rId28" Type="http://schemas.openxmlformats.org/officeDocument/2006/relationships/slide" Target="slide206.xml"/><Relationship Id="rId36" Type="http://schemas.openxmlformats.org/officeDocument/2006/relationships/slide" Target="slide214.xml"/><Relationship Id="rId10" Type="http://schemas.openxmlformats.org/officeDocument/2006/relationships/slide" Target="slide256.xml"/><Relationship Id="rId19" Type="http://schemas.openxmlformats.org/officeDocument/2006/relationships/slide" Target="slide197.xml"/><Relationship Id="rId31" Type="http://schemas.openxmlformats.org/officeDocument/2006/relationships/slide" Target="slide209.xml"/><Relationship Id="rId44" Type="http://schemas.openxmlformats.org/officeDocument/2006/relationships/slide" Target="slide222.xml"/><Relationship Id="rId4" Type="http://schemas.openxmlformats.org/officeDocument/2006/relationships/slide" Target="slide66.xml"/><Relationship Id="rId9" Type="http://schemas.openxmlformats.org/officeDocument/2006/relationships/slide" Target="slide224.xml"/><Relationship Id="rId14" Type="http://schemas.openxmlformats.org/officeDocument/2006/relationships/slide" Target="slide3.xml"/><Relationship Id="rId22" Type="http://schemas.openxmlformats.org/officeDocument/2006/relationships/slide" Target="slide200.xml"/><Relationship Id="rId27" Type="http://schemas.openxmlformats.org/officeDocument/2006/relationships/slide" Target="slide205.xml"/><Relationship Id="rId30" Type="http://schemas.openxmlformats.org/officeDocument/2006/relationships/slide" Target="slide208.xml"/><Relationship Id="rId35" Type="http://schemas.openxmlformats.org/officeDocument/2006/relationships/slide" Target="slide213.xml"/><Relationship Id="rId43" Type="http://schemas.openxmlformats.org/officeDocument/2006/relationships/slide" Target="slide221.xml"/><Relationship Id="rId8" Type="http://schemas.openxmlformats.org/officeDocument/2006/relationships/slide" Target="slide192.xml"/><Relationship Id="rId3" Type="http://schemas.openxmlformats.org/officeDocument/2006/relationships/slide" Target="slide36.xml"/><Relationship Id="rId12" Type="http://schemas.openxmlformats.org/officeDocument/2006/relationships/slide" Target="slide319.xml"/><Relationship Id="rId17" Type="http://schemas.openxmlformats.org/officeDocument/2006/relationships/slide" Target="slide195.xml"/><Relationship Id="rId25" Type="http://schemas.openxmlformats.org/officeDocument/2006/relationships/slide" Target="slide203.xml"/><Relationship Id="rId33" Type="http://schemas.openxmlformats.org/officeDocument/2006/relationships/slide" Target="slide211.xml"/><Relationship Id="rId38" Type="http://schemas.openxmlformats.org/officeDocument/2006/relationships/slide" Target="slide216.xml"/><Relationship Id="rId20" Type="http://schemas.openxmlformats.org/officeDocument/2006/relationships/slide" Target="slide198.xml"/><Relationship Id="rId41" Type="http://schemas.openxmlformats.org/officeDocument/2006/relationships/slide" Target="slide219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227.xml"/><Relationship Id="rId26" Type="http://schemas.openxmlformats.org/officeDocument/2006/relationships/slide" Target="slide235.xml"/><Relationship Id="rId39" Type="http://schemas.openxmlformats.org/officeDocument/2006/relationships/slide" Target="slide248.xml"/><Relationship Id="rId21" Type="http://schemas.openxmlformats.org/officeDocument/2006/relationships/slide" Target="slide230.xml"/><Relationship Id="rId34" Type="http://schemas.openxmlformats.org/officeDocument/2006/relationships/slide" Target="slide243.xml"/><Relationship Id="rId42" Type="http://schemas.openxmlformats.org/officeDocument/2006/relationships/slide" Target="slide251.xml"/><Relationship Id="rId7" Type="http://schemas.openxmlformats.org/officeDocument/2006/relationships/slide" Target="slide129.xml"/><Relationship Id="rId2" Type="http://schemas.openxmlformats.org/officeDocument/2006/relationships/notesSlide" Target="../notesSlides/notesSlide9.xml"/><Relationship Id="rId16" Type="http://schemas.openxmlformats.org/officeDocument/2006/relationships/slide" Target="slide225.xml"/><Relationship Id="rId29" Type="http://schemas.openxmlformats.org/officeDocument/2006/relationships/slide" Target="slide23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233.xml"/><Relationship Id="rId32" Type="http://schemas.openxmlformats.org/officeDocument/2006/relationships/slide" Target="slide241.xml"/><Relationship Id="rId37" Type="http://schemas.openxmlformats.org/officeDocument/2006/relationships/slide" Target="slide246.xml"/><Relationship Id="rId40" Type="http://schemas.openxmlformats.org/officeDocument/2006/relationships/slide" Target="slide249.xml"/><Relationship Id="rId45" Type="http://schemas.openxmlformats.org/officeDocument/2006/relationships/slide" Target="slide254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232.xml"/><Relationship Id="rId28" Type="http://schemas.openxmlformats.org/officeDocument/2006/relationships/slide" Target="slide237.xml"/><Relationship Id="rId36" Type="http://schemas.openxmlformats.org/officeDocument/2006/relationships/slide" Target="slide245.xml"/><Relationship Id="rId10" Type="http://schemas.openxmlformats.org/officeDocument/2006/relationships/slide" Target="slide224.xml"/><Relationship Id="rId19" Type="http://schemas.openxmlformats.org/officeDocument/2006/relationships/slide" Target="slide228.xml"/><Relationship Id="rId31" Type="http://schemas.openxmlformats.org/officeDocument/2006/relationships/slide" Target="slide240.xml"/><Relationship Id="rId44" Type="http://schemas.openxmlformats.org/officeDocument/2006/relationships/slide" Target="slide253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231.xml"/><Relationship Id="rId27" Type="http://schemas.openxmlformats.org/officeDocument/2006/relationships/slide" Target="slide236.xml"/><Relationship Id="rId30" Type="http://schemas.openxmlformats.org/officeDocument/2006/relationships/slide" Target="slide239.xml"/><Relationship Id="rId35" Type="http://schemas.openxmlformats.org/officeDocument/2006/relationships/slide" Target="slide244.xml"/><Relationship Id="rId43" Type="http://schemas.openxmlformats.org/officeDocument/2006/relationships/slide" Target="slide252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226.xml"/><Relationship Id="rId25" Type="http://schemas.openxmlformats.org/officeDocument/2006/relationships/slide" Target="slide234.xml"/><Relationship Id="rId33" Type="http://schemas.openxmlformats.org/officeDocument/2006/relationships/slide" Target="slide242.xml"/><Relationship Id="rId38" Type="http://schemas.openxmlformats.org/officeDocument/2006/relationships/slide" Target="slide247.xml"/><Relationship Id="rId46" Type="http://schemas.openxmlformats.org/officeDocument/2006/relationships/slide" Target="slide255.xml"/><Relationship Id="rId20" Type="http://schemas.openxmlformats.org/officeDocument/2006/relationships/slide" Target="slide229.xml"/><Relationship Id="rId41" Type="http://schemas.openxmlformats.org/officeDocument/2006/relationships/slide" Target="slide250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6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259.xml"/><Relationship Id="rId26" Type="http://schemas.openxmlformats.org/officeDocument/2006/relationships/slide" Target="slide267.xml"/><Relationship Id="rId39" Type="http://schemas.openxmlformats.org/officeDocument/2006/relationships/slide" Target="slide280.xml"/><Relationship Id="rId21" Type="http://schemas.openxmlformats.org/officeDocument/2006/relationships/slide" Target="slide262.xml"/><Relationship Id="rId34" Type="http://schemas.openxmlformats.org/officeDocument/2006/relationships/slide" Target="slide275.xml"/><Relationship Id="rId42" Type="http://schemas.openxmlformats.org/officeDocument/2006/relationships/slide" Target="slide283.xml"/><Relationship Id="rId7" Type="http://schemas.openxmlformats.org/officeDocument/2006/relationships/slide" Target="slide129.xml"/><Relationship Id="rId2" Type="http://schemas.openxmlformats.org/officeDocument/2006/relationships/notesSlide" Target="../notesSlides/notesSlide10.xml"/><Relationship Id="rId16" Type="http://schemas.openxmlformats.org/officeDocument/2006/relationships/slide" Target="slide257.xml"/><Relationship Id="rId29" Type="http://schemas.openxmlformats.org/officeDocument/2006/relationships/slide" Target="slide27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265.xml"/><Relationship Id="rId32" Type="http://schemas.openxmlformats.org/officeDocument/2006/relationships/slide" Target="slide273.xml"/><Relationship Id="rId37" Type="http://schemas.openxmlformats.org/officeDocument/2006/relationships/slide" Target="slide278.xml"/><Relationship Id="rId40" Type="http://schemas.openxmlformats.org/officeDocument/2006/relationships/slide" Target="slide281.xml"/><Relationship Id="rId45" Type="http://schemas.openxmlformats.org/officeDocument/2006/relationships/slide" Target="slide286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264.xml"/><Relationship Id="rId28" Type="http://schemas.openxmlformats.org/officeDocument/2006/relationships/slide" Target="slide269.xml"/><Relationship Id="rId36" Type="http://schemas.openxmlformats.org/officeDocument/2006/relationships/slide" Target="slide277.xml"/><Relationship Id="rId10" Type="http://schemas.openxmlformats.org/officeDocument/2006/relationships/slide" Target="slide224.xml"/><Relationship Id="rId19" Type="http://schemas.openxmlformats.org/officeDocument/2006/relationships/slide" Target="slide260.xml"/><Relationship Id="rId31" Type="http://schemas.openxmlformats.org/officeDocument/2006/relationships/slide" Target="slide272.xml"/><Relationship Id="rId44" Type="http://schemas.openxmlformats.org/officeDocument/2006/relationships/slide" Target="slide285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263.xml"/><Relationship Id="rId27" Type="http://schemas.openxmlformats.org/officeDocument/2006/relationships/slide" Target="slide268.xml"/><Relationship Id="rId30" Type="http://schemas.openxmlformats.org/officeDocument/2006/relationships/slide" Target="slide271.xml"/><Relationship Id="rId35" Type="http://schemas.openxmlformats.org/officeDocument/2006/relationships/slide" Target="slide276.xml"/><Relationship Id="rId43" Type="http://schemas.openxmlformats.org/officeDocument/2006/relationships/slide" Target="slide284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258.xml"/><Relationship Id="rId25" Type="http://schemas.openxmlformats.org/officeDocument/2006/relationships/slide" Target="slide266.xml"/><Relationship Id="rId33" Type="http://schemas.openxmlformats.org/officeDocument/2006/relationships/slide" Target="slide274.xml"/><Relationship Id="rId38" Type="http://schemas.openxmlformats.org/officeDocument/2006/relationships/slide" Target="slide279.xml"/><Relationship Id="rId20" Type="http://schemas.openxmlformats.org/officeDocument/2006/relationships/slide" Target="slide261.xml"/><Relationship Id="rId41" Type="http://schemas.openxmlformats.org/officeDocument/2006/relationships/slide" Target="slide28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7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290.xml"/><Relationship Id="rId26" Type="http://schemas.openxmlformats.org/officeDocument/2006/relationships/slide" Target="slide298.xml"/><Relationship Id="rId39" Type="http://schemas.openxmlformats.org/officeDocument/2006/relationships/slide" Target="slide311.xml"/><Relationship Id="rId21" Type="http://schemas.openxmlformats.org/officeDocument/2006/relationships/slide" Target="slide293.xml"/><Relationship Id="rId34" Type="http://schemas.openxmlformats.org/officeDocument/2006/relationships/slide" Target="slide306.xml"/><Relationship Id="rId42" Type="http://schemas.openxmlformats.org/officeDocument/2006/relationships/slide" Target="slide314.xml"/><Relationship Id="rId7" Type="http://schemas.openxmlformats.org/officeDocument/2006/relationships/slide" Target="slide129.xml"/><Relationship Id="rId2" Type="http://schemas.openxmlformats.org/officeDocument/2006/relationships/notesSlide" Target="../notesSlides/notesSlide11.xml"/><Relationship Id="rId16" Type="http://schemas.openxmlformats.org/officeDocument/2006/relationships/slide" Target="slide288.xml"/><Relationship Id="rId29" Type="http://schemas.openxmlformats.org/officeDocument/2006/relationships/slide" Target="slide30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296.xml"/><Relationship Id="rId32" Type="http://schemas.openxmlformats.org/officeDocument/2006/relationships/slide" Target="slide304.xml"/><Relationship Id="rId37" Type="http://schemas.openxmlformats.org/officeDocument/2006/relationships/slide" Target="slide309.xml"/><Relationship Id="rId40" Type="http://schemas.openxmlformats.org/officeDocument/2006/relationships/slide" Target="slide312.xml"/><Relationship Id="rId45" Type="http://schemas.openxmlformats.org/officeDocument/2006/relationships/slide" Target="slide317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295.xml"/><Relationship Id="rId28" Type="http://schemas.openxmlformats.org/officeDocument/2006/relationships/slide" Target="slide300.xml"/><Relationship Id="rId36" Type="http://schemas.openxmlformats.org/officeDocument/2006/relationships/slide" Target="slide308.xml"/><Relationship Id="rId10" Type="http://schemas.openxmlformats.org/officeDocument/2006/relationships/slide" Target="slide224.xml"/><Relationship Id="rId19" Type="http://schemas.openxmlformats.org/officeDocument/2006/relationships/slide" Target="slide291.xml"/><Relationship Id="rId31" Type="http://schemas.openxmlformats.org/officeDocument/2006/relationships/slide" Target="slide303.xml"/><Relationship Id="rId44" Type="http://schemas.openxmlformats.org/officeDocument/2006/relationships/slide" Target="slide316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294.xml"/><Relationship Id="rId27" Type="http://schemas.openxmlformats.org/officeDocument/2006/relationships/slide" Target="slide299.xml"/><Relationship Id="rId30" Type="http://schemas.openxmlformats.org/officeDocument/2006/relationships/slide" Target="slide302.xml"/><Relationship Id="rId35" Type="http://schemas.openxmlformats.org/officeDocument/2006/relationships/slide" Target="slide307.xml"/><Relationship Id="rId43" Type="http://schemas.openxmlformats.org/officeDocument/2006/relationships/slide" Target="slide315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289.xml"/><Relationship Id="rId25" Type="http://schemas.openxmlformats.org/officeDocument/2006/relationships/slide" Target="slide297.xml"/><Relationship Id="rId33" Type="http://schemas.openxmlformats.org/officeDocument/2006/relationships/slide" Target="slide305.xml"/><Relationship Id="rId38" Type="http://schemas.openxmlformats.org/officeDocument/2006/relationships/slide" Target="slide310.xml"/><Relationship Id="rId46" Type="http://schemas.openxmlformats.org/officeDocument/2006/relationships/slide" Target="slide318.xml"/><Relationship Id="rId20" Type="http://schemas.openxmlformats.org/officeDocument/2006/relationships/slide" Target="slide292.xml"/><Relationship Id="rId41" Type="http://schemas.openxmlformats.org/officeDocument/2006/relationships/slide" Target="slide3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9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322.xml"/><Relationship Id="rId26" Type="http://schemas.openxmlformats.org/officeDocument/2006/relationships/slide" Target="slide330.xml"/><Relationship Id="rId39" Type="http://schemas.openxmlformats.org/officeDocument/2006/relationships/slide" Target="slide343.xml"/><Relationship Id="rId21" Type="http://schemas.openxmlformats.org/officeDocument/2006/relationships/slide" Target="slide325.xml"/><Relationship Id="rId34" Type="http://schemas.openxmlformats.org/officeDocument/2006/relationships/slide" Target="slide338.xml"/><Relationship Id="rId42" Type="http://schemas.openxmlformats.org/officeDocument/2006/relationships/slide" Target="slide346.xml"/><Relationship Id="rId7" Type="http://schemas.openxmlformats.org/officeDocument/2006/relationships/slide" Target="slide129.xml"/><Relationship Id="rId2" Type="http://schemas.openxmlformats.org/officeDocument/2006/relationships/notesSlide" Target="../notesSlides/notesSlide12.xml"/><Relationship Id="rId16" Type="http://schemas.openxmlformats.org/officeDocument/2006/relationships/slide" Target="slide320.xml"/><Relationship Id="rId29" Type="http://schemas.openxmlformats.org/officeDocument/2006/relationships/slide" Target="slide33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328.xml"/><Relationship Id="rId32" Type="http://schemas.openxmlformats.org/officeDocument/2006/relationships/slide" Target="slide336.xml"/><Relationship Id="rId37" Type="http://schemas.openxmlformats.org/officeDocument/2006/relationships/slide" Target="slide341.xml"/><Relationship Id="rId40" Type="http://schemas.openxmlformats.org/officeDocument/2006/relationships/slide" Target="slide344.xml"/><Relationship Id="rId45" Type="http://schemas.openxmlformats.org/officeDocument/2006/relationships/slide" Target="slide349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327.xml"/><Relationship Id="rId28" Type="http://schemas.openxmlformats.org/officeDocument/2006/relationships/slide" Target="slide332.xml"/><Relationship Id="rId36" Type="http://schemas.openxmlformats.org/officeDocument/2006/relationships/slide" Target="slide340.xml"/><Relationship Id="rId10" Type="http://schemas.openxmlformats.org/officeDocument/2006/relationships/slide" Target="slide224.xml"/><Relationship Id="rId19" Type="http://schemas.openxmlformats.org/officeDocument/2006/relationships/slide" Target="slide323.xml"/><Relationship Id="rId31" Type="http://schemas.openxmlformats.org/officeDocument/2006/relationships/slide" Target="slide335.xml"/><Relationship Id="rId44" Type="http://schemas.openxmlformats.org/officeDocument/2006/relationships/slide" Target="slide348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326.xml"/><Relationship Id="rId27" Type="http://schemas.openxmlformats.org/officeDocument/2006/relationships/slide" Target="slide331.xml"/><Relationship Id="rId30" Type="http://schemas.openxmlformats.org/officeDocument/2006/relationships/slide" Target="slide334.xml"/><Relationship Id="rId35" Type="http://schemas.openxmlformats.org/officeDocument/2006/relationships/slide" Target="slide339.xml"/><Relationship Id="rId43" Type="http://schemas.openxmlformats.org/officeDocument/2006/relationships/slide" Target="slide347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321.xml"/><Relationship Id="rId25" Type="http://schemas.openxmlformats.org/officeDocument/2006/relationships/slide" Target="slide329.xml"/><Relationship Id="rId33" Type="http://schemas.openxmlformats.org/officeDocument/2006/relationships/slide" Target="slide337.xml"/><Relationship Id="rId38" Type="http://schemas.openxmlformats.org/officeDocument/2006/relationships/slide" Target="slide342.xml"/><Relationship Id="rId20" Type="http://schemas.openxmlformats.org/officeDocument/2006/relationships/slide" Target="slide324.xml"/><Relationship Id="rId41" Type="http://schemas.openxmlformats.org/officeDocument/2006/relationships/slide" Target="slide34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slide" Target="slide354.xml"/><Relationship Id="rId26" Type="http://schemas.openxmlformats.org/officeDocument/2006/relationships/slide" Target="slide362.xml"/><Relationship Id="rId39" Type="http://schemas.openxmlformats.org/officeDocument/2006/relationships/slide" Target="slide375.xml"/><Relationship Id="rId21" Type="http://schemas.openxmlformats.org/officeDocument/2006/relationships/slide" Target="slide357.xml"/><Relationship Id="rId34" Type="http://schemas.openxmlformats.org/officeDocument/2006/relationships/slide" Target="slide370.xml"/><Relationship Id="rId42" Type="http://schemas.openxmlformats.org/officeDocument/2006/relationships/slide" Target="slide378.xml"/><Relationship Id="rId7" Type="http://schemas.openxmlformats.org/officeDocument/2006/relationships/slide" Target="slide224.xml"/><Relationship Id="rId2" Type="http://schemas.openxmlformats.org/officeDocument/2006/relationships/slide" Target="slide66.xml"/><Relationship Id="rId16" Type="http://schemas.openxmlformats.org/officeDocument/2006/relationships/slide" Target="slide352.xml"/><Relationship Id="rId29" Type="http://schemas.openxmlformats.org/officeDocument/2006/relationships/slide" Target="slide36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2.xml"/><Relationship Id="rId11" Type="http://schemas.openxmlformats.org/officeDocument/2006/relationships/slide" Target="slide350.xml"/><Relationship Id="rId24" Type="http://schemas.openxmlformats.org/officeDocument/2006/relationships/slide" Target="slide360.xml"/><Relationship Id="rId32" Type="http://schemas.openxmlformats.org/officeDocument/2006/relationships/slide" Target="slide368.xml"/><Relationship Id="rId37" Type="http://schemas.openxmlformats.org/officeDocument/2006/relationships/slide" Target="slide373.xml"/><Relationship Id="rId40" Type="http://schemas.openxmlformats.org/officeDocument/2006/relationships/slide" Target="slide376.xml"/><Relationship Id="rId45" Type="http://schemas.openxmlformats.org/officeDocument/2006/relationships/slide" Target="slide381.xml"/><Relationship Id="rId5" Type="http://schemas.openxmlformats.org/officeDocument/2006/relationships/slide" Target="slide161.xml"/><Relationship Id="rId15" Type="http://schemas.openxmlformats.org/officeDocument/2006/relationships/slide" Target="slide351.xml"/><Relationship Id="rId23" Type="http://schemas.openxmlformats.org/officeDocument/2006/relationships/slide" Target="slide359.xml"/><Relationship Id="rId28" Type="http://schemas.openxmlformats.org/officeDocument/2006/relationships/slide" Target="slide364.xml"/><Relationship Id="rId36" Type="http://schemas.openxmlformats.org/officeDocument/2006/relationships/slide" Target="slide372.xml"/><Relationship Id="rId10" Type="http://schemas.openxmlformats.org/officeDocument/2006/relationships/slide" Target="slide319.xml"/><Relationship Id="rId19" Type="http://schemas.openxmlformats.org/officeDocument/2006/relationships/slide" Target="slide355.xml"/><Relationship Id="rId31" Type="http://schemas.openxmlformats.org/officeDocument/2006/relationships/slide" Target="slide367.xml"/><Relationship Id="rId44" Type="http://schemas.openxmlformats.org/officeDocument/2006/relationships/slide" Target="slide380.xml"/><Relationship Id="rId4" Type="http://schemas.openxmlformats.org/officeDocument/2006/relationships/slide" Target="slide129.xml"/><Relationship Id="rId9" Type="http://schemas.openxmlformats.org/officeDocument/2006/relationships/slide" Target="slide287.xml"/><Relationship Id="rId14" Type="http://schemas.openxmlformats.org/officeDocument/2006/relationships/slide" Target="slide36.xml"/><Relationship Id="rId22" Type="http://schemas.openxmlformats.org/officeDocument/2006/relationships/slide" Target="slide358.xml"/><Relationship Id="rId27" Type="http://schemas.openxmlformats.org/officeDocument/2006/relationships/slide" Target="slide363.xml"/><Relationship Id="rId30" Type="http://schemas.openxmlformats.org/officeDocument/2006/relationships/slide" Target="slide366.xml"/><Relationship Id="rId35" Type="http://schemas.openxmlformats.org/officeDocument/2006/relationships/slide" Target="slide371.xml"/><Relationship Id="rId43" Type="http://schemas.openxmlformats.org/officeDocument/2006/relationships/slide" Target="slide379.xml"/><Relationship Id="rId8" Type="http://schemas.openxmlformats.org/officeDocument/2006/relationships/slide" Target="slide256.xml"/><Relationship Id="rId3" Type="http://schemas.openxmlformats.org/officeDocument/2006/relationships/slide" Target="slide98.xml"/><Relationship Id="rId12" Type="http://schemas.openxmlformats.org/officeDocument/2006/relationships/slide" Target="slide3.xml"/><Relationship Id="rId17" Type="http://schemas.openxmlformats.org/officeDocument/2006/relationships/slide" Target="slide353.xml"/><Relationship Id="rId25" Type="http://schemas.openxmlformats.org/officeDocument/2006/relationships/slide" Target="slide361.xml"/><Relationship Id="rId33" Type="http://schemas.openxmlformats.org/officeDocument/2006/relationships/slide" Target="slide369.xml"/><Relationship Id="rId38" Type="http://schemas.openxmlformats.org/officeDocument/2006/relationships/slide" Target="slide374.xml"/><Relationship Id="rId20" Type="http://schemas.openxmlformats.org/officeDocument/2006/relationships/slide" Target="slide356.xml"/><Relationship Id="rId41" Type="http://schemas.openxmlformats.org/officeDocument/2006/relationships/slide" Target="slide37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350.xml"/><Relationship Id="rId18" Type="http://schemas.openxmlformats.org/officeDocument/2006/relationships/slide" Target="slide40.xml"/><Relationship Id="rId26" Type="http://schemas.openxmlformats.org/officeDocument/2006/relationships/slide" Target="slide48.xml"/><Relationship Id="rId39" Type="http://schemas.openxmlformats.org/officeDocument/2006/relationships/slide" Target="slide61.xml"/><Relationship Id="rId21" Type="http://schemas.openxmlformats.org/officeDocument/2006/relationships/slide" Target="slide43.xml"/><Relationship Id="rId34" Type="http://schemas.openxmlformats.org/officeDocument/2006/relationships/slide" Target="slide56.xml"/><Relationship Id="rId42" Type="http://schemas.openxmlformats.org/officeDocument/2006/relationships/slide" Target="slide64.xml"/><Relationship Id="rId7" Type="http://schemas.openxmlformats.org/officeDocument/2006/relationships/slide" Target="slide161.xml"/><Relationship Id="rId2" Type="http://schemas.openxmlformats.org/officeDocument/2006/relationships/slide" Target="slide4.xml"/><Relationship Id="rId16" Type="http://schemas.openxmlformats.org/officeDocument/2006/relationships/slide" Target="slide38.xml"/><Relationship Id="rId20" Type="http://schemas.openxmlformats.org/officeDocument/2006/relationships/slide" Target="slide42.xml"/><Relationship Id="rId29" Type="http://schemas.openxmlformats.org/officeDocument/2006/relationships/slide" Target="slide51.xml"/><Relationship Id="rId41" Type="http://schemas.openxmlformats.org/officeDocument/2006/relationships/slide" Target="slide6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9.xml"/><Relationship Id="rId11" Type="http://schemas.openxmlformats.org/officeDocument/2006/relationships/slide" Target="slide287.xml"/><Relationship Id="rId24" Type="http://schemas.openxmlformats.org/officeDocument/2006/relationships/slide" Target="slide46.xml"/><Relationship Id="rId32" Type="http://schemas.openxmlformats.org/officeDocument/2006/relationships/slide" Target="slide54.xml"/><Relationship Id="rId37" Type="http://schemas.openxmlformats.org/officeDocument/2006/relationships/slide" Target="slide59.xml"/><Relationship Id="rId40" Type="http://schemas.openxmlformats.org/officeDocument/2006/relationships/slide" Target="slide62.xml"/><Relationship Id="rId5" Type="http://schemas.openxmlformats.org/officeDocument/2006/relationships/slide" Target="slide98.xml"/><Relationship Id="rId15" Type="http://schemas.openxmlformats.org/officeDocument/2006/relationships/slide" Target="slide37.xml"/><Relationship Id="rId23" Type="http://schemas.openxmlformats.org/officeDocument/2006/relationships/slide" Target="slide45.xml"/><Relationship Id="rId28" Type="http://schemas.openxmlformats.org/officeDocument/2006/relationships/slide" Target="slide50.xml"/><Relationship Id="rId36" Type="http://schemas.openxmlformats.org/officeDocument/2006/relationships/slide" Target="slide58.xml"/><Relationship Id="rId10" Type="http://schemas.openxmlformats.org/officeDocument/2006/relationships/slide" Target="slide256.xml"/><Relationship Id="rId19" Type="http://schemas.openxmlformats.org/officeDocument/2006/relationships/slide" Target="slide41.xml"/><Relationship Id="rId31" Type="http://schemas.openxmlformats.org/officeDocument/2006/relationships/slide" Target="slide53.xml"/><Relationship Id="rId4" Type="http://schemas.openxmlformats.org/officeDocument/2006/relationships/slide" Target="slide66.xml"/><Relationship Id="rId9" Type="http://schemas.openxmlformats.org/officeDocument/2006/relationships/slide" Target="slide224.xml"/><Relationship Id="rId14" Type="http://schemas.openxmlformats.org/officeDocument/2006/relationships/slide" Target="slide3.xml"/><Relationship Id="rId22" Type="http://schemas.openxmlformats.org/officeDocument/2006/relationships/slide" Target="slide44.xml"/><Relationship Id="rId27" Type="http://schemas.openxmlformats.org/officeDocument/2006/relationships/slide" Target="slide49.xml"/><Relationship Id="rId30" Type="http://schemas.openxmlformats.org/officeDocument/2006/relationships/slide" Target="slide52.xml"/><Relationship Id="rId35" Type="http://schemas.openxmlformats.org/officeDocument/2006/relationships/slide" Target="slide57.xml"/><Relationship Id="rId43" Type="http://schemas.openxmlformats.org/officeDocument/2006/relationships/slide" Target="slide65.xml"/><Relationship Id="rId8" Type="http://schemas.openxmlformats.org/officeDocument/2006/relationships/slide" Target="slide192.xml"/><Relationship Id="rId3" Type="http://schemas.openxmlformats.org/officeDocument/2006/relationships/slide" Target="slide36.xml"/><Relationship Id="rId12" Type="http://schemas.openxmlformats.org/officeDocument/2006/relationships/slide" Target="slide319.xml"/><Relationship Id="rId17" Type="http://schemas.openxmlformats.org/officeDocument/2006/relationships/slide" Target="slide39.xml"/><Relationship Id="rId25" Type="http://schemas.openxmlformats.org/officeDocument/2006/relationships/slide" Target="slide47.xml"/><Relationship Id="rId33" Type="http://schemas.openxmlformats.org/officeDocument/2006/relationships/slide" Target="slide55.xml"/><Relationship Id="rId38" Type="http://schemas.openxmlformats.org/officeDocument/2006/relationships/slide" Target="slide60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350.xml"/><Relationship Id="rId18" Type="http://schemas.openxmlformats.org/officeDocument/2006/relationships/slide" Target="slide8.xml"/><Relationship Id="rId26" Type="http://schemas.openxmlformats.org/officeDocument/2006/relationships/slide" Target="slide16.xml"/><Relationship Id="rId39" Type="http://schemas.openxmlformats.org/officeDocument/2006/relationships/slide" Target="slide29.xml"/><Relationship Id="rId21" Type="http://schemas.openxmlformats.org/officeDocument/2006/relationships/slide" Target="slide11.xml"/><Relationship Id="rId34" Type="http://schemas.openxmlformats.org/officeDocument/2006/relationships/slide" Target="slide24.xml"/><Relationship Id="rId42" Type="http://schemas.openxmlformats.org/officeDocument/2006/relationships/slide" Target="slide32.xml"/><Relationship Id="rId7" Type="http://schemas.openxmlformats.org/officeDocument/2006/relationships/slide" Target="slide161.xml"/><Relationship Id="rId2" Type="http://schemas.openxmlformats.org/officeDocument/2006/relationships/slide" Target="slide4.xml"/><Relationship Id="rId16" Type="http://schemas.openxmlformats.org/officeDocument/2006/relationships/slide" Target="slide6.xml"/><Relationship Id="rId29" Type="http://schemas.openxmlformats.org/officeDocument/2006/relationships/slide" Target="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9.xml"/><Relationship Id="rId11" Type="http://schemas.openxmlformats.org/officeDocument/2006/relationships/slide" Target="slide287.xml"/><Relationship Id="rId24" Type="http://schemas.openxmlformats.org/officeDocument/2006/relationships/slide" Target="slide14.xml"/><Relationship Id="rId32" Type="http://schemas.openxmlformats.org/officeDocument/2006/relationships/slide" Target="slide22.xml"/><Relationship Id="rId37" Type="http://schemas.openxmlformats.org/officeDocument/2006/relationships/slide" Target="slide27.xml"/><Relationship Id="rId40" Type="http://schemas.openxmlformats.org/officeDocument/2006/relationships/slide" Target="slide30.xml"/><Relationship Id="rId45" Type="http://schemas.openxmlformats.org/officeDocument/2006/relationships/slide" Target="slide35.xml"/><Relationship Id="rId5" Type="http://schemas.openxmlformats.org/officeDocument/2006/relationships/slide" Target="slide98.xml"/><Relationship Id="rId15" Type="http://schemas.openxmlformats.org/officeDocument/2006/relationships/slide" Target="slide5.xml"/><Relationship Id="rId23" Type="http://schemas.openxmlformats.org/officeDocument/2006/relationships/slide" Target="slide13.xml"/><Relationship Id="rId28" Type="http://schemas.openxmlformats.org/officeDocument/2006/relationships/slide" Target="slide18.xml"/><Relationship Id="rId36" Type="http://schemas.openxmlformats.org/officeDocument/2006/relationships/slide" Target="slide26.xml"/><Relationship Id="rId10" Type="http://schemas.openxmlformats.org/officeDocument/2006/relationships/slide" Target="slide256.xml"/><Relationship Id="rId19" Type="http://schemas.openxmlformats.org/officeDocument/2006/relationships/slide" Target="slide9.xml"/><Relationship Id="rId31" Type="http://schemas.openxmlformats.org/officeDocument/2006/relationships/slide" Target="slide21.xml"/><Relationship Id="rId44" Type="http://schemas.openxmlformats.org/officeDocument/2006/relationships/slide" Target="slide34.xml"/><Relationship Id="rId4" Type="http://schemas.openxmlformats.org/officeDocument/2006/relationships/slide" Target="slide66.xml"/><Relationship Id="rId9" Type="http://schemas.openxmlformats.org/officeDocument/2006/relationships/slide" Target="slide224.xml"/><Relationship Id="rId14" Type="http://schemas.openxmlformats.org/officeDocument/2006/relationships/slide" Target="slide3.xml"/><Relationship Id="rId22" Type="http://schemas.openxmlformats.org/officeDocument/2006/relationships/slide" Target="slide12.xml"/><Relationship Id="rId27" Type="http://schemas.openxmlformats.org/officeDocument/2006/relationships/slide" Target="slide17.xml"/><Relationship Id="rId30" Type="http://schemas.openxmlformats.org/officeDocument/2006/relationships/slide" Target="slide20.xml"/><Relationship Id="rId35" Type="http://schemas.openxmlformats.org/officeDocument/2006/relationships/slide" Target="slide25.xml"/><Relationship Id="rId43" Type="http://schemas.openxmlformats.org/officeDocument/2006/relationships/slide" Target="slide33.xml"/><Relationship Id="rId8" Type="http://schemas.openxmlformats.org/officeDocument/2006/relationships/slide" Target="slide192.xml"/><Relationship Id="rId3" Type="http://schemas.openxmlformats.org/officeDocument/2006/relationships/slide" Target="slide36.xml"/><Relationship Id="rId12" Type="http://schemas.openxmlformats.org/officeDocument/2006/relationships/slide" Target="slide319.xml"/><Relationship Id="rId17" Type="http://schemas.openxmlformats.org/officeDocument/2006/relationships/slide" Target="slide7.xml"/><Relationship Id="rId25" Type="http://schemas.openxmlformats.org/officeDocument/2006/relationships/slide" Target="slide15.xml"/><Relationship Id="rId33" Type="http://schemas.openxmlformats.org/officeDocument/2006/relationships/slide" Target="slide23.xml"/><Relationship Id="rId38" Type="http://schemas.openxmlformats.org/officeDocument/2006/relationships/slide" Target="slide28.xml"/><Relationship Id="rId20" Type="http://schemas.openxmlformats.org/officeDocument/2006/relationships/slide" Target="slide10.xml"/><Relationship Id="rId41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69.xml"/><Relationship Id="rId26" Type="http://schemas.openxmlformats.org/officeDocument/2006/relationships/slide" Target="slide77.xml"/><Relationship Id="rId39" Type="http://schemas.openxmlformats.org/officeDocument/2006/relationships/slide" Target="slide90.xml"/><Relationship Id="rId21" Type="http://schemas.openxmlformats.org/officeDocument/2006/relationships/slide" Target="slide72.xml"/><Relationship Id="rId34" Type="http://schemas.openxmlformats.org/officeDocument/2006/relationships/slide" Target="slide85.xml"/><Relationship Id="rId42" Type="http://schemas.openxmlformats.org/officeDocument/2006/relationships/slide" Target="slide93.xml"/><Relationship Id="rId7" Type="http://schemas.openxmlformats.org/officeDocument/2006/relationships/slide" Target="slide129.xml"/><Relationship Id="rId2" Type="http://schemas.openxmlformats.org/officeDocument/2006/relationships/notesSlide" Target="../notesSlides/notesSlide2.xml"/><Relationship Id="rId16" Type="http://schemas.openxmlformats.org/officeDocument/2006/relationships/slide" Target="slide67.xml"/><Relationship Id="rId29" Type="http://schemas.openxmlformats.org/officeDocument/2006/relationships/slide" Target="slide8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75.xml"/><Relationship Id="rId32" Type="http://schemas.openxmlformats.org/officeDocument/2006/relationships/slide" Target="slide83.xml"/><Relationship Id="rId37" Type="http://schemas.openxmlformats.org/officeDocument/2006/relationships/slide" Target="slide88.xml"/><Relationship Id="rId40" Type="http://schemas.openxmlformats.org/officeDocument/2006/relationships/slide" Target="slide91.xml"/><Relationship Id="rId45" Type="http://schemas.openxmlformats.org/officeDocument/2006/relationships/slide" Target="slide96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74.xml"/><Relationship Id="rId28" Type="http://schemas.openxmlformats.org/officeDocument/2006/relationships/slide" Target="slide79.xml"/><Relationship Id="rId36" Type="http://schemas.openxmlformats.org/officeDocument/2006/relationships/slide" Target="slide87.xml"/><Relationship Id="rId10" Type="http://schemas.openxmlformats.org/officeDocument/2006/relationships/slide" Target="slide224.xml"/><Relationship Id="rId19" Type="http://schemas.openxmlformats.org/officeDocument/2006/relationships/slide" Target="slide70.xml"/><Relationship Id="rId31" Type="http://schemas.openxmlformats.org/officeDocument/2006/relationships/slide" Target="slide82.xml"/><Relationship Id="rId44" Type="http://schemas.openxmlformats.org/officeDocument/2006/relationships/slide" Target="slide95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73.xml"/><Relationship Id="rId27" Type="http://schemas.openxmlformats.org/officeDocument/2006/relationships/slide" Target="slide78.xml"/><Relationship Id="rId30" Type="http://schemas.openxmlformats.org/officeDocument/2006/relationships/slide" Target="slide81.xml"/><Relationship Id="rId35" Type="http://schemas.openxmlformats.org/officeDocument/2006/relationships/slide" Target="slide86.xml"/><Relationship Id="rId43" Type="http://schemas.openxmlformats.org/officeDocument/2006/relationships/slide" Target="slide94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68.xml"/><Relationship Id="rId25" Type="http://schemas.openxmlformats.org/officeDocument/2006/relationships/slide" Target="slide76.xml"/><Relationship Id="rId33" Type="http://schemas.openxmlformats.org/officeDocument/2006/relationships/slide" Target="slide84.xml"/><Relationship Id="rId38" Type="http://schemas.openxmlformats.org/officeDocument/2006/relationships/slide" Target="slide89.xml"/><Relationship Id="rId46" Type="http://schemas.openxmlformats.org/officeDocument/2006/relationships/slide" Target="slide97.xml"/><Relationship Id="rId20" Type="http://schemas.openxmlformats.org/officeDocument/2006/relationships/slide" Target="slide71.xml"/><Relationship Id="rId41" Type="http://schemas.openxmlformats.org/officeDocument/2006/relationships/slide" Target="slide9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slide" Target="slide350.xml"/><Relationship Id="rId18" Type="http://schemas.openxmlformats.org/officeDocument/2006/relationships/slide" Target="slide102.xml"/><Relationship Id="rId26" Type="http://schemas.openxmlformats.org/officeDocument/2006/relationships/slide" Target="slide110.xml"/><Relationship Id="rId39" Type="http://schemas.openxmlformats.org/officeDocument/2006/relationships/slide" Target="slide123.xml"/><Relationship Id="rId21" Type="http://schemas.openxmlformats.org/officeDocument/2006/relationships/slide" Target="slide105.xml"/><Relationship Id="rId34" Type="http://schemas.openxmlformats.org/officeDocument/2006/relationships/slide" Target="slide118.xml"/><Relationship Id="rId42" Type="http://schemas.openxmlformats.org/officeDocument/2006/relationships/slide" Target="slide126.xml"/><Relationship Id="rId7" Type="http://schemas.openxmlformats.org/officeDocument/2006/relationships/slide" Target="slide161.xml"/><Relationship Id="rId2" Type="http://schemas.openxmlformats.org/officeDocument/2006/relationships/slide" Target="slide4.xml"/><Relationship Id="rId16" Type="http://schemas.openxmlformats.org/officeDocument/2006/relationships/slide" Target="slide100.xml"/><Relationship Id="rId20" Type="http://schemas.openxmlformats.org/officeDocument/2006/relationships/slide" Target="slide104.xml"/><Relationship Id="rId29" Type="http://schemas.openxmlformats.org/officeDocument/2006/relationships/slide" Target="slide113.xml"/><Relationship Id="rId41" Type="http://schemas.openxmlformats.org/officeDocument/2006/relationships/slide" Target="slide12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9.xml"/><Relationship Id="rId11" Type="http://schemas.openxmlformats.org/officeDocument/2006/relationships/slide" Target="slide287.xml"/><Relationship Id="rId24" Type="http://schemas.openxmlformats.org/officeDocument/2006/relationships/slide" Target="slide108.xml"/><Relationship Id="rId32" Type="http://schemas.openxmlformats.org/officeDocument/2006/relationships/slide" Target="slide116.xml"/><Relationship Id="rId37" Type="http://schemas.openxmlformats.org/officeDocument/2006/relationships/slide" Target="slide121.xml"/><Relationship Id="rId40" Type="http://schemas.openxmlformats.org/officeDocument/2006/relationships/slide" Target="slide124.xml"/><Relationship Id="rId5" Type="http://schemas.openxmlformats.org/officeDocument/2006/relationships/slide" Target="slide98.xml"/><Relationship Id="rId15" Type="http://schemas.openxmlformats.org/officeDocument/2006/relationships/slide" Target="slide99.xml"/><Relationship Id="rId23" Type="http://schemas.openxmlformats.org/officeDocument/2006/relationships/slide" Target="slide107.xml"/><Relationship Id="rId28" Type="http://schemas.openxmlformats.org/officeDocument/2006/relationships/slide" Target="slide112.xml"/><Relationship Id="rId36" Type="http://schemas.openxmlformats.org/officeDocument/2006/relationships/slide" Target="slide120.xml"/><Relationship Id="rId10" Type="http://schemas.openxmlformats.org/officeDocument/2006/relationships/slide" Target="slide256.xml"/><Relationship Id="rId19" Type="http://schemas.openxmlformats.org/officeDocument/2006/relationships/slide" Target="slide103.xml"/><Relationship Id="rId31" Type="http://schemas.openxmlformats.org/officeDocument/2006/relationships/slide" Target="slide115.xml"/><Relationship Id="rId44" Type="http://schemas.openxmlformats.org/officeDocument/2006/relationships/slide" Target="slide128.xml"/><Relationship Id="rId4" Type="http://schemas.openxmlformats.org/officeDocument/2006/relationships/slide" Target="slide66.xml"/><Relationship Id="rId9" Type="http://schemas.openxmlformats.org/officeDocument/2006/relationships/slide" Target="slide224.xml"/><Relationship Id="rId14" Type="http://schemas.openxmlformats.org/officeDocument/2006/relationships/slide" Target="slide3.xml"/><Relationship Id="rId22" Type="http://schemas.openxmlformats.org/officeDocument/2006/relationships/slide" Target="slide106.xml"/><Relationship Id="rId27" Type="http://schemas.openxmlformats.org/officeDocument/2006/relationships/slide" Target="slide111.xml"/><Relationship Id="rId30" Type="http://schemas.openxmlformats.org/officeDocument/2006/relationships/slide" Target="slide114.xml"/><Relationship Id="rId35" Type="http://schemas.openxmlformats.org/officeDocument/2006/relationships/slide" Target="slide119.xml"/><Relationship Id="rId43" Type="http://schemas.openxmlformats.org/officeDocument/2006/relationships/slide" Target="slide127.xml"/><Relationship Id="rId8" Type="http://schemas.openxmlformats.org/officeDocument/2006/relationships/slide" Target="slide192.xml"/><Relationship Id="rId3" Type="http://schemas.openxmlformats.org/officeDocument/2006/relationships/slide" Target="slide36.xml"/><Relationship Id="rId12" Type="http://schemas.openxmlformats.org/officeDocument/2006/relationships/slide" Target="slide319.xml"/><Relationship Id="rId17" Type="http://schemas.openxmlformats.org/officeDocument/2006/relationships/slide" Target="slide101.xml"/><Relationship Id="rId25" Type="http://schemas.openxmlformats.org/officeDocument/2006/relationships/slide" Target="slide109.xml"/><Relationship Id="rId33" Type="http://schemas.openxmlformats.org/officeDocument/2006/relationships/slide" Target="slide117.xml"/><Relationship Id="rId38" Type="http://schemas.openxmlformats.org/officeDocument/2006/relationships/slide" Target="slide1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353BFF-A7CB-B3FE-783D-037F1B31B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" r="11461"/>
          <a:stretch/>
        </p:blipFill>
        <p:spPr>
          <a:xfrm rot="5400000">
            <a:off x="-1997870" y="1997870"/>
            <a:ext cx="9144002" cy="5148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Century Gothic" panose="020B050202020202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©2024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0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6, 2024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2, 2024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3, 2024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4, 2024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5, 2024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6, 2024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7, 2024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8, 2024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9, 2024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10, 2024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11, 2024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7, 2024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12, 2024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13, 2024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14, 2024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15, 2024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16, 2024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17, 2024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18, 2024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19, 2024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20, 2024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21, 2024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8, 2024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22, 2024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23, 2024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24, 2024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25, 2024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26, 2024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27, 2024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28, 2024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29, 2024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30, 2024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88" name="Round Same Side Corner Rectangle 87">
            <a:hlinkClick r:id="rId3" action="ppaction://hlinksldjump"/>
            <a:extLst>
              <a:ext uri="{FF2B5EF4-FFF2-40B4-BE49-F238E27FC236}">
                <a16:creationId xmlns:a16="http://schemas.microsoft.com/office/drawing/2014/main" id="{C8D1961B-F945-55DE-9EBC-C53E547B83AD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89" name="Round Same Side Corner Rectangle 88">
            <a:hlinkClick r:id="rId4" action="ppaction://hlinksldjump"/>
            <a:extLst>
              <a:ext uri="{FF2B5EF4-FFF2-40B4-BE49-F238E27FC236}">
                <a16:creationId xmlns:a16="http://schemas.microsoft.com/office/drawing/2014/main" id="{E082C0C5-6A6A-79DD-06E7-29A5DB1DBB8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0" name="Round Same Side Corner Rectangle 89">
            <a:hlinkClick r:id="rId5" action="ppaction://hlinksldjump"/>
            <a:extLst>
              <a:ext uri="{FF2B5EF4-FFF2-40B4-BE49-F238E27FC236}">
                <a16:creationId xmlns:a16="http://schemas.microsoft.com/office/drawing/2014/main" id="{2D4205A4-A250-B2A8-E983-85BEA22B16A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1" name="Round Same Side Corner Rectangle 90">
            <a:hlinkClick r:id="rId6" action="ppaction://hlinksldjump"/>
            <a:extLst>
              <a:ext uri="{FF2B5EF4-FFF2-40B4-BE49-F238E27FC236}">
                <a16:creationId xmlns:a16="http://schemas.microsoft.com/office/drawing/2014/main" id="{EF6AC83E-D295-1B47-E725-6B2EF41EB904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2" name="Round Same Side Corner Rectangle 91">
            <a:hlinkClick r:id="rId7" action="ppaction://hlinksldjump"/>
            <a:extLst>
              <a:ext uri="{FF2B5EF4-FFF2-40B4-BE49-F238E27FC236}">
                <a16:creationId xmlns:a16="http://schemas.microsoft.com/office/drawing/2014/main" id="{A650A073-92A8-1C40-0B37-8D7B4B0DED6E}"/>
              </a:ext>
            </a:extLst>
          </p:cNvPr>
          <p:cNvSpPr/>
          <p:nvPr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3" name="Round Same Side Corner Rectangle 92">
            <a:hlinkClick r:id="rId8" action="ppaction://hlinksldjump"/>
            <a:extLst>
              <a:ext uri="{FF2B5EF4-FFF2-40B4-BE49-F238E27FC236}">
                <a16:creationId xmlns:a16="http://schemas.microsoft.com/office/drawing/2014/main" id="{C2E054FE-4C0A-A46D-F496-53937F4044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4" name="Round Same Side Corner Rectangle 93">
            <a:hlinkClick r:id="rId9" action="ppaction://hlinksldjump"/>
            <a:extLst>
              <a:ext uri="{FF2B5EF4-FFF2-40B4-BE49-F238E27FC236}">
                <a16:creationId xmlns:a16="http://schemas.microsoft.com/office/drawing/2014/main" id="{6EC31419-98DF-FAEB-09D3-98E7511B86D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5" name="Round Same Side Corner Rectangle 94">
            <a:hlinkClick r:id="rId10" action="ppaction://hlinksldjump"/>
            <a:extLst>
              <a:ext uri="{FF2B5EF4-FFF2-40B4-BE49-F238E27FC236}">
                <a16:creationId xmlns:a16="http://schemas.microsoft.com/office/drawing/2014/main" id="{DCD1F258-D125-B142-A4C1-8D6B732C189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6" name="Round Same Side Corner 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106425D1-6083-0EA9-C2ED-F1273C637C84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7" name="Round Same Side Corner Rectangle 96">
            <a:hlinkClick r:id="rId12" action="ppaction://hlinksldjump"/>
            <a:extLst>
              <a:ext uri="{FF2B5EF4-FFF2-40B4-BE49-F238E27FC236}">
                <a16:creationId xmlns:a16="http://schemas.microsoft.com/office/drawing/2014/main" id="{2686B618-2619-411D-12EE-CE5369FCC43C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8" name="Round Same Side Corner Rectangle 97">
            <a:hlinkClick r:id="rId13" action="ppaction://hlinksldjump"/>
            <a:extLst>
              <a:ext uri="{FF2B5EF4-FFF2-40B4-BE49-F238E27FC236}">
                <a16:creationId xmlns:a16="http://schemas.microsoft.com/office/drawing/2014/main" id="{A6A7B361-BD70-47B4-F284-43379AF01423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99" name="Round Same Side Corner 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EE6D4B92-2C9D-1EBA-FB74-C96E6BD1D8E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0" name="Round Same Side Corner 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04E7EF7C-4B9E-21D5-1572-DB93B4FD5653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77E097-AB77-3AB6-0B27-01DC275B2EEB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BA1EF3-9EAB-D7DE-A58F-2BB7F23829D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hlinkClick r:id="rId16" action="ppaction://hlinksldjump"/>
              <a:extLst>
                <a:ext uri="{FF2B5EF4-FFF2-40B4-BE49-F238E27FC236}">
                  <a16:creationId xmlns:a16="http://schemas.microsoft.com/office/drawing/2014/main" id="{11FB3099-EE13-B3B6-56FA-9F150DD8920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783E58DC-DFB6-8EE0-0399-0ECCED6F5CD8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>
              <a:hlinkClick r:id="rId18" action="ppaction://hlinksldjump"/>
              <a:extLst>
                <a:ext uri="{FF2B5EF4-FFF2-40B4-BE49-F238E27FC236}">
                  <a16:creationId xmlns:a16="http://schemas.microsoft.com/office/drawing/2014/main" id="{111EAA7F-2406-8CE0-4198-A6C7A8E25F2A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>
              <a:hlinkClick r:id="rId19" action="ppaction://hlinksldjump"/>
              <a:extLst>
                <a:ext uri="{FF2B5EF4-FFF2-40B4-BE49-F238E27FC236}">
                  <a16:creationId xmlns:a16="http://schemas.microsoft.com/office/drawing/2014/main" id="{6537B261-4325-16D1-7810-6D2C83E2237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tangle 8">
              <a:hlinkClick r:id="rId20" action="ppaction://hlinksldjump"/>
              <a:extLst>
                <a:ext uri="{FF2B5EF4-FFF2-40B4-BE49-F238E27FC236}">
                  <a16:creationId xmlns:a16="http://schemas.microsoft.com/office/drawing/2014/main" id="{F596B981-86CC-0239-54B4-2296CB9E99B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hlinkClick r:id="rId21" action="ppaction://hlinksldjump"/>
              <a:extLst>
                <a:ext uri="{FF2B5EF4-FFF2-40B4-BE49-F238E27FC236}">
                  <a16:creationId xmlns:a16="http://schemas.microsoft.com/office/drawing/2014/main" id="{A8C18C6F-B24E-BCAB-005C-04FD6706803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>
              <a:hlinkClick r:id="rId22" action="ppaction://hlinksldjump"/>
              <a:extLst>
                <a:ext uri="{FF2B5EF4-FFF2-40B4-BE49-F238E27FC236}">
                  <a16:creationId xmlns:a16="http://schemas.microsoft.com/office/drawing/2014/main" id="{B4AD2725-B5C2-DDF0-3E46-EA5F613AF5A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hlinkClick r:id="rId23" action="ppaction://hlinksldjump"/>
              <a:extLst>
                <a:ext uri="{FF2B5EF4-FFF2-40B4-BE49-F238E27FC236}">
                  <a16:creationId xmlns:a16="http://schemas.microsoft.com/office/drawing/2014/main" id="{0BC6E99A-7C4A-8D9E-9B9D-7832A7FFDAF0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" name="Rectangle 12">
              <a:hlinkClick r:id="rId24" action="ppaction://hlinksldjump"/>
              <a:extLst>
                <a:ext uri="{FF2B5EF4-FFF2-40B4-BE49-F238E27FC236}">
                  <a16:creationId xmlns:a16="http://schemas.microsoft.com/office/drawing/2014/main" id="{4D15F243-A93C-72F7-AF40-7D69276AE09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" name="Rectangle 13">
              <a:hlinkClick r:id="rId25" action="ppaction://hlinksldjump"/>
              <a:extLst>
                <a:ext uri="{FF2B5EF4-FFF2-40B4-BE49-F238E27FC236}">
                  <a16:creationId xmlns:a16="http://schemas.microsoft.com/office/drawing/2014/main" id="{E70EDD3B-52F8-A481-9DBC-8665F356A40E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hlinkClick r:id="rId26" action="ppaction://hlinksldjump"/>
              <a:extLst>
                <a:ext uri="{FF2B5EF4-FFF2-40B4-BE49-F238E27FC236}">
                  <a16:creationId xmlns:a16="http://schemas.microsoft.com/office/drawing/2014/main" id="{007821A5-47F9-715C-E3E0-A4DD299F89E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" name="Rectangle 15">
              <a:hlinkClick r:id="rId27" action="ppaction://hlinksldjump"/>
              <a:extLst>
                <a:ext uri="{FF2B5EF4-FFF2-40B4-BE49-F238E27FC236}">
                  <a16:creationId xmlns:a16="http://schemas.microsoft.com/office/drawing/2014/main" id="{F624A76C-BA45-C59E-963C-EBA0CF3B023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7" name="Rectangle 16">
              <a:hlinkClick r:id="rId28" action="ppaction://hlinksldjump"/>
              <a:extLst>
                <a:ext uri="{FF2B5EF4-FFF2-40B4-BE49-F238E27FC236}">
                  <a16:creationId xmlns:a16="http://schemas.microsoft.com/office/drawing/2014/main" id="{D5118C23-83A0-9AC7-6895-D7D289F8E0A1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8" name="Rectangle 17">
              <a:hlinkClick r:id="rId29" action="ppaction://hlinksldjump"/>
              <a:extLst>
                <a:ext uri="{FF2B5EF4-FFF2-40B4-BE49-F238E27FC236}">
                  <a16:creationId xmlns:a16="http://schemas.microsoft.com/office/drawing/2014/main" id="{9F56A7F2-5D98-528B-3B4A-E0802CCA1982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9" name="Rectangle 18">
              <a:hlinkClick r:id="rId30" action="ppaction://hlinksldjump"/>
              <a:extLst>
                <a:ext uri="{FF2B5EF4-FFF2-40B4-BE49-F238E27FC236}">
                  <a16:creationId xmlns:a16="http://schemas.microsoft.com/office/drawing/2014/main" id="{B8730FD8-F305-6F0A-897D-4F51007733D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0" name="Rectangle 19">
              <a:hlinkClick r:id="rId31" action="ppaction://hlinksldjump"/>
              <a:extLst>
                <a:ext uri="{FF2B5EF4-FFF2-40B4-BE49-F238E27FC236}">
                  <a16:creationId xmlns:a16="http://schemas.microsoft.com/office/drawing/2014/main" id="{7AEEBD78-AB7B-F404-7974-39E3F58BA14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1" name="Rectangle 20">
              <a:hlinkClick r:id="rId32" action="ppaction://hlinksldjump"/>
              <a:extLst>
                <a:ext uri="{FF2B5EF4-FFF2-40B4-BE49-F238E27FC236}">
                  <a16:creationId xmlns:a16="http://schemas.microsoft.com/office/drawing/2014/main" id="{2AF0EE81-5821-4444-F3E3-2E517C9162C3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2" name="Rectangle 21">
              <a:hlinkClick r:id="rId33" action="ppaction://hlinksldjump"/>
              <a:extLst>
                <a:ext uri="{FF2B5EF4-FFF2-40B4-BE49-F238E27FC236}">
                  <a16:creationId xmlns:a16="http://schemas.microsoft.com/office/drawing/2014/main" id="{4FEB66FC-1796-CD18-9EC0-1E2BF1052AE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3" name="Rectangle 22">
              <a:hlinkClick r:id="rId34" action="ppaction://hlinksldjump"/>
              <a:extLst>
                <a:ext uri="{FF2B5EF4-FFF2-40B4-BE49-F238E27FC236}">
                  <a16:creationId xmlns:a16="http://schemas.microsoft.com/office/drawing/2014/main" id="{EF8ED4DC-5247-FA9E-AA7B-C6B56193C39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4" name="Rectangle 23">
              <a:hlinkClick r:id="rId35" action="ppaction://hlinksldjump"/>
              <a:extLst>
                <a:ext uri="{FF2B5EF4-FFF2-40B4-BE49-F238E27FC236}">
                  <a16:creationId xmlns:a16="http://schemas.microsoft.com/office/drawing/2014/main" id="{506235C5-9425-69B8-47C6-7E6E20C18AFA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5" name="Rectangle 24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140FFB-6533-3862-B55D-38B2AA865949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6" name="Rectangle 25">
              <a:hlinkClick r:id="rId37" action="ppaction://hlinksldjump"/>
              <a:extLst>
                <a:ext uri="{FF2B5EF4-FFF2-40B4-BE49-F238E27FC236}">
                  <a16:creationId xmlns:a16="http://schemas.microsoft.com/office/drawing/2014/main" id="{A6CE20AD-86F9-707D-6ABE-0C67C007389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7" name="Rectangle 26">
              <a:hlinkClick r:id="rId38" action="ppaction://hlinksldjump"/>
              <a:extLst>
                <a:ext uri="{FF2B5EF4-FFF2-40B4-BE49-F238E27FC236}">
                  <a16:creationId xmlns:a16="http://schemas.microsoft.com/office/drawing/2014/main" id="{DD3FEDB5-670D-4033-0948-854A1D13FF16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8" name="Rectangle 27">
              <a:hlinkClick r:id="rId39" action="ppaction://hlinksldjump"/>
              <a:extLst>
                <a:ext uri="{FF2B5EF4-FFF2-40B4-BE49-F238E27FC236}">
                  <a16:creationId xmlns:a16="http://schemas.microsoft.com/office/drawing/2014/main" id="{1BF46682-1B64-AB84-C6F1-D2A32E6296B0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9" name="Rectangle 28">
              <a:hlinkClick r:id="rId40" action="ppaction://hlinksldjump"/>
              <a:extLst>
                <a:ext uri="{FF2B5EF4-FFF2-40B4-BE49-F238E27FC236}">
                  <a16:creationId xmlns:a16="http://schemas.microsoft.com/office/drawing/2014/main" id="{73499C58-344F-47FC-1FE0-A1E87F7FB05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0" name="Rectangle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81AE3F9-0891-CAE6-8B73-3106775C61E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1" name="Rectangle 30">
              <a:hlinkClick r:id="rId42" action="ppaction://hlinksldjump"/>
              <a:extLst>
                <a:ext uri="{FF2B5EF4-FFF2-40B4-BE49-F238E27FC236}">
                  <a16:creationId xmlns:a16="http://schemas.microsoft.com/office/drawing/2014/main" id="{06156828-9184-5C63-0B58-0C3F4B6968BD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2" name="Rectangle 31">
              <a:hlinkClick r:id="rId43" action="ppaction://hlinksldjump"/>
              <a:extLst>
                <a:ext uri="{FF2B5EF4-FFF2-40B4-BE49-F238E27FC236}">
                  <a16:creationId xmlns:a16="http://schemas.microsoft.com/office/drawing/2014/main" id="{EFCC51AE-7385-8A8D-56C6-B699B90D61B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3" name="Rectangle 32">
              <a:hlinkClick r:id="rId44" action="ppaction://hlinksldjump"/>
              <a:extLst>
                <a:ext uri="{FF2B5EF4-FFF2-40B4-BE49-F238E27FC236}">
                  <a16:creationId xmlns:a16="http://schemas.microsoft.com/office/drawing/2014/main" id="{1C12A6A8-4B2A-560F-347A-8294ED8950F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4" name="Rectangle 33">
              <a:hlinkClick r:id="rId45" action="ppaction://hlinksldjump"/>
              <a:extLst>
                <a:ext uri="{FF2B5EF4-FFF2-40B4-BE49-F238E27FC236}">
                  <a16:creationId xmlns:a16="http://schemas.microsoft.com/office/drawing/2014/main" id="{088331E2-72DD-7BCB-260E-6F7D87D3A369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5" name="Rectangle 34">
              <a:hlinkClick r:id="rId46" action="ppaction://hlinksldjump"/>
              <a:extLst>
                <a:ext uri="{FF2B5EF4-FFF2-40B4-BE49-F238E27FC236}">
                  <a16:creationId xmlns:a16="http://schemas.microsoft.com/office/drawing/2014/main" id="{93D5BC76-75E0-6CF3-6246-492381A7C3A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F3FF6AC-8273-3086-22A0-59F7AFA16D7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0DF4EC-11F8-AD37-12FE-C50DE4E2CF5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08634E9-7AC0-D9A7-FD77-C54C7EC9454D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80FE32-BC72-15BF-408C-EE1FEDF9256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F58A67-255C-A34D-E408-F6ECF2BFEC2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BCE50CB-8A53-13EC-E8B7-1D6A1317ACD8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A0C9C1-4270-563F-8290-607856FB3461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97E401-25D7-A0EF-A07D-845E0C9B606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E043FF4-3B32-68D0-17FB-E7BC5C2C6EA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CF32B5-43D4-4DF1-7C10-590A4A465BB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9, 2024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1, 2024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2, 2024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3, 2024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4, 2024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/>
              <a:t>Sun May 5, 2024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6, 2024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7, 2024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8, 2024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9, 2024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10, 2024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10, 2024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11, 2024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12, 2024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13, 2024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14, 2024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15, 2024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16, 2024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17, 2024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18, 2024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19, 2024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20, 2024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11, 2024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21, 2024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22, 2024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23, 2024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24, 2024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25, 2024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26, 2024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27, 2024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28, 2024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29, 2024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30, 2024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12, 2024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31, 2024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June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359CFC2A-6458-E3D7-93DB-B533891F9B4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E2ED7BE2-C00D-F0D1-9F44-60411B99D66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20CD0BBF-ABE5-DDFE-DBBC-8DAA95ED8D7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CD6C361-023E-4DBB-AEFE-7CD2D431C32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E2CBC542-3CA0-E617-32FF-4CCD9D29F51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99EE8509-D352-B21E-0E10-67615E56789E}"/>
              </a:ext>
            </a:extLst>
          </p:cNvPr>
          <p:cNvSpPr/>
          <p:nvPr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446D80AC-F82E-75B9-8AB2-9F6AD346005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5E170CF-8D0D-22F5-6D16-251799C32561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25867BB-8186-60D8-01AC-DC02CB2C7F2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48F347E1-3172-C161-3080-2B8258BFF48B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864AA2C6-DE91-082A-7468-777E4FD3A4F0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97FD50BA-FF94-BBDD-4722-E8B6310466D8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89C1CE66-959B-C3FA-BC2A-2556EB7F9EB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D2B899-5F2E-B5DA-918A-45C5FA5A52E2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C1EA73-7CFB-D401-9664-03987459C1D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F63AA7-60A8-E6C8-52B9-3B75B6F372D7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02E434-F667-6A7F-0301-1B14E6373ADC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937C72-2FA8-3444-C5E2-CF995E7FF24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DAE26B2D-AF54-BC67-B4FA-96F60514C85F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0DE50687-AE6E-A268-2A54-40BF9A90FF6A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90DB5A-143B-0AA7-38C0-5BD1DC13970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4AD79403-E2C3-A031-087C-80D27262F015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8DDA7B07-B45F-E9E7-11C8-418F766F974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B65C3AAD-1A13-C9F4-8232-F733ACAAC165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61AA1655-B710-3219-A63E-15DD0B4427D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A810055A-9235-F45D-3A49-E9C1F1021FC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49C9AEA3-CBA8-D42A-D552-90FE987C5BD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8C7418E9-A0F9-8B1E-F8A6-D8B09648590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52371C73-2D11-1CED-D9E3-E0404EC5ABE2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F39D20A-AE16-7B6B-1436-E0CC67268664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85AB5D11-AF0B-E4E4-EC23-0B56EAB30B8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29B341E7-AA1A-40D7-BB2D-7F0B96D0216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FC724A79-56BF-188D-1C32-29F7F80EBA5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99E542E2-42ED-605D-48F8-334914DC86B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F6F3136B-8C93-D500-852C-465C6A5E2AA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49178AE-12AB-28CD-44BA-148C6A4D0AA6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D0CE1261-78AD-7511-3B2A-E2468473783E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58579EF4-0001-6AEE-F871-EE2A4B70A676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A61C7A9E-4E9C-5524-35E3-E21A6FA02FE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1373788B-C850-6659-65D8-38460AA83B1D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5FC6CA9D-7B1E-FD7D-A8F4-72D565CE29A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8BE10B39-21BE-7549-A18E-F50F366EB41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12192B7F-D7E7-25E0-2992-20BD201840E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5671AE59-D003-ACE2-6BA0-C575772445A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B6D94C37-3495-2E92-E0EF-C7756C124C4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9D5BEB5F-0B0C-9BE7-508D-56BF46DB5C8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6" name="Rectangle 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417D517B-FFE4-DB00-EC69-9FF7A54ACD0A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7" name="Rectangle 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66D35169-CD61-4495-BA2E-9C9FF84E68F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49F9DF-E4D3-956B-0EA1-0D468284AA81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DF54D3-51A3-6668-0DC6-08DA5EE11CF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E5E5CB-C2D5-E40C-0640-DE1F266D03A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3ECCFE1-8CE2-50F3-1F04-FB82C7582D6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CF44C4-0A2A-FE75-6EAC-99165719F32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8A3612C-6AFF-57FC-4D42-1064E505DC4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6AD959-AB3B-D2C2-F5CE-BBA1AD6EB005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E76B465-E332-3FCC-A78C-A93C6405120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1, 2024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2, 2024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3, 2024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4, 2024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5, 2024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6, 2024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7, 2024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8, 2024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13, 2024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9, 2024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10, 2024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11, 2024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12, 2024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13, 2024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14, 2024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15, 2024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16, 2024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17, 2024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18, 2024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14, 2024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19, 2024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20, 2024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21, 2024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22, 2024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23, 2024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24, 2024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25, 2024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26, 2024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27, 2024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28, 2024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15, 2024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29, 2024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30, 2024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July 2024</a:t>
            </a:r>
          </a:p>
        </p:txBody>
      </p:sp>
      <p:sp>
        <p:nvSpPr>
          <p:cNvPr id="2" name="Round Same Side Corner 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A64FF23-4881-C89A-6E2B-6BFAFC88A40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509DF39-8481-5725-CC49-7F7B03AEB18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A246849F-E680-F605-992B-E038561570C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F3AAE96B-D847-620B-5164-0C59ABBA4C6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2F78FA5E-FFE3-2C09-AD5E-4C690EFC0970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8DB460BD-2345-093A-F91F-44F7797AE7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529CB3BA-D371-7093-9BBC-5951BCE63877}"/>
              </a:ext>
            </a:extLst>
          </p:cNvPr>
          <p:cNvSpPr/>
          <p:nvPr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80410CF1-3DF9-7A53-87A0-4469D619CB5F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0" action="ppaction://hlinksldjump"/>
            <a:extLst>
              <a:ext uri="{FF2B5EF4-FFF2-40B4-BE49-F238E27FC236}">
                <a16:creationId xmlns:a16="http://schemas.microsoft.com/office/drawing/2014/main" id="{75D5B1BB-B8E6-78A9-A499-11915152E9A9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1" action="ppaction://hlinksldjump"/>
            <a:extLst>
              <a:ext uri="{FF2B5EF4-FFF2-40B4-BE49-F238E27FC236}">
                <a16:creationId xmlns:a16="http://schemas.microsoft.com/office/drawing/2014/main" id="{C9E7B63F-E1F5-41E9-C38F-4690EF6E236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2" action="ppaction://hlinksldjump"/>
            <a:extLst>
              <a:ext uri="{FF2B5EF4-FFF2-40B4-BE49-F238E27FC236}">
                <a16:creationId xmlns:a16="http://schemas.microsoft.com/office/drawing/2014/main" id="{A458F7DC-9A6B-A541-6601-1FFDF3E81387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3" action="ppaction://hlinksldjump"/>
            <a:extLst>
              <a:ext uri="{FF2B5EF4-FFF2-40B4-BE49-F238E27FC236}">
                <a16:creationId xmlns:a16="http://schemas.microsoft.com/office/drawing/2014/main" id="{0F9DBD4D-8D44-FB7D-78EC-E4B0E8AF314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2ED8FD1C-88B4-57E2-9447-93E8972E46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3762F4-085D-D086-D79A-7D4230BD7D6C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F59044-E0BD-B35B-3818-17571AF99B6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CB59C3-E1F6-C8F7-23F7-9875D7DCF30F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C4BBDC-BAA0-AEC7-E537-A4AE2AAE73B2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9CD011-2120-C529-5AE2-439E6B690045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hlinkClick r:id="rId15" action="ppaction://hlinksldjump"/>
              <a:extLst>
                <a:ext uri="{FF2B5EF4-FFF2-40B4-BE49-F238E27FC236}">
                  <a16:creationId xmlns:a16="http://schemas.microsoft.com/office/drawing/2014/main" id="{09193B06-F729-6F3E-C9FC-5DA65244609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6" action="ppaction://hlinksldjump"/>
              <a:extLst>
                <a:ext uri="{FF2B5EF4-FFF2-40B4-BE49-F238E27FC236}">
                  <a16:creationId xmlns:a16="http://schemas.microsoft.com/office/drawing/2014/main" id="{568533F0-398E-4702-F469-D8F09718D05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17" action="ppaction://hlinksldjump"/>
              <a:extLst>
                <a:ext uri="{FF2B5EF4-FFF2-40B4-BE49-F238E27FC236}">
                  <a16:creationId xmlns:a16="http://schemas.microsoft.com/office/drawing/2014/main" id="{1B35B55C-1672-4192-4A91-DA9CE409499C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793F8FFC-2A9E-279E-2023-D064A91C4C2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F3F165D9-270A-FBDA-4257-5C3A9B92FDA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D626B6B0-235B-8403-92FF-4E84052FDC48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9F243F4D-63F6-71C2-0FC2-C4D021DF80B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AF0A8A54-5B0A-15F7-3F1D-2C12C0B1445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3CA6497A-8DEF-8DCD-20DA-B3938B79B487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D96ED155-7792-20A4-C790-52C554F090D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2D7FC083-33CA-16AD-2445-E70FCAD0804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90BC9F24-88DC-3D73-0D08-83F9EE603FFD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80D31AD9-758A-0DF2-DDBD-491B2678E64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70D83008-98AB-2E12-C219-A51AA419E44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CF1D30A5-5F77-2586-EDF5-3B130C99F6D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4DC725-C0E8-F715-5A97-08E1F3C79F3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4EA3BA9F-A098-2547-11AF-D262913B8CA5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4BB8BAC0-FA0B-5148-E10D-349E273FF41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2A9264B4-33DC-75F6-76ED-B977045B65C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B272F38-5B8F-B0EC-271E-822ED0A1FDA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0479305-B9F5-ACCB-F830-A3D8C9B8243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4E1E02DC-47F6-D6BE-3279-EEA4FF30CD7D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7C0B09A6-9D16-D6B9-5325-CB9327D231B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A10A4220-88DC-17E8-4734-A2EA997398D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D1DA0C6F-529A-7AB6-926E-ED21C35D24CC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A072A2F9-4FE8-1219-911C-D8E1811EF14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6BEB6BFD-D4FB-7644-54B8-13A99B5F4AF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F1386BBF-DDFC-2DDD-7630-E1C35AB56E3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437BD52-1129-FB4A-8B22-7F2A7047F88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E1B5CA48-5C02-6082-899E-48CDCD40A63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F1D571F8-1DB5-4055-C492-3ACEB81CF7D7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AE45CD-E6F4-D35A-E1CB-EA170DB8353B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857D84-4433-CF1E-6B20-AF1191B8678F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C135924-BE75-CC85-199D-D5E73506EF4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09D251-5776-E11A-6F57-E61F6851EDB8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F24F21-052F-8206-45A9-6855795931F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9982FA1-D83E-3BDD-9B92-F9D122A1D571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CBB31F-E851-56EE-5201-F40BB78182B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1, 2024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2, 2024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3, 2024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4, 2024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5, 2024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6, 2024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7, 2024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16, 2024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8, 2024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9, 2024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10, 2024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11, 2024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12, 2024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13, 2024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14, 2024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15, 2024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16, 2024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17, 2024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17, 2024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18, 2024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19, 2024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20, 2024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21, 2024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22, 2024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23, 2024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24, 2024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25, 2024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26, 2024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27, 2024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18, 2024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28, 2024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29, 2024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30, 2024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31, 2024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August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BFA54B01-0C1C-BB59-DC30-6C7E3FD5587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978A11C4-23D2-2A64-538E-DF393DE8C86C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4337FACC-0E09-7D3C-226B-033CDAF7B6C0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D1DD632B-AFC1-19F5-200B-21A5DF73F2BF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CD92F367-4885-67A5-4778-218F8ADEB5BC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3A94F7ED-B37E-A81C-D010-B15BABA3EEE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AE950D9-4CA7-9D8E-AA4E-A0F52B3C656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9E140ED-7648-CE02-309B-AC86A654000A}"/>
              </a:ext>
            </a:extLst>
          </p:cNvPr>
          <p:cNvSpPr/>
          <p:nvPr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CBEE580C-C5EE-4BEF-CD9F-7D5C8DDAF235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872D616-31D5-F75B-91A9-99D6F6F1971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DC5D1C22-450D-A779-47C7-20A84FAF30C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0416F75E-3D94-52BD-E24C-786025AEED0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F6FCF115-5A57-F440-D12C-508AA0D7586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6F0186-5787-7372-ABCE-92EF54C024A7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2C7125-9E87-9BE4-187F-23BD7B7A55A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E796D8-0C8A-F709-7060-42525DB2359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15E0132A-3A65-C838-445B-93BC1BF55F6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D794052D-ADFB-180E-BE0E-6FB40B2062C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B374AD-4E91-2303-1D51-EFD89DD0C44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781EE240-FF45-23D0-DBC1-50B00D11F76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5ADE3B4E-691D-B74F-6913-D0A752693A9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5A5CE260-8690-C9E2-F579-7E9FB0D19F9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E9EBE080-EA4D-4E8C-48F3-C29D2155D9EC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AD19CA30-C46F-8973-5C9F-2A4C537220A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A0A5A052-951B-028A-DD9C-B8A4714AD0DA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BB072B72-D65D-69A3-D2C6-144DB555B4F1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9107904D-6A7C-95E3-C791-A2F750F7D61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E12B04E2-DAB1-51C8-DA12-0924113A391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ACDA1F1F-D19B-32D7-DF1F-22B6254C489B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5ACC59DF-596B-47D5-7E06-6258FADB7E2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FAF46C2A-C852-2BBE-E630-DA1FF72F492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F52BD2F4-8DEC-A248-96C1-C7C8C07D1AC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2" name="Rectangle 21">
              <a:hlinkClick r:id="rId32" action="ppaction://hlinksldjump"/>
              <a:extLst>
                <a:ext uri="{FF2B5EF4-FFF2-40B4-BE49-F238E27FC236}">
                  <a16:creationId xmlns:a16="http://schemas.microsoft.com/office/drawing/2014/main" id="{ADB61C75-6466-9A08-852A-68A28CAF299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3" name="Rectangle 22">
              <a:hlinkClick r:id="rId33" action="ppaction://hlinksldjump"/>
              <a:extLst>
                <a:ext uri="{FF2B5EF4-FFF2-40B4-BE49-F238E27FC236}">
                  <a16:creationId xmlns:a16="http://schemas.microsoft.com/office/drawing/2014/main" id="{70D0EDA2-896F-2CFB-A963-03E58F845EB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4" name="Rectangle 23">
              <a:hlinkClick r:id="rId34" action="ppaction://hlinksldjump"/>
              <a:extLst>
                <a:ext uri="{FF2B5EF4-FFF2-40B4-BE49-F238E27FC236}">
                  <a16:creationId xmlns:a16="http://schemas.microsoft.com/office/drawing/2014/main" id="{D951704A-DB61-0648-FFE7-CAD930251284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5" name="Rectangle 24">
              <a:hlinkClick r:id="rId35" action="ppaction://hlinksldjump"/>
              <a:extLst>
                <a:ext uri="{FF2B5EF4-FFF2-40B4-BE49-F238E27FC236}">
                  <a16:creationId xmlns:a16="http://schemas.microsoft.com/office/drawing/2014/main" id="{C07902F4-7678-A453-5AFB-C91132C64E3D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6" name="Rectangle 25">
              <a:hlinkClick r:id="rId36" action="ppaction://hlinksldjump"/>
              <a:extLst>
                <a:ext uri="{FF2B5EF4-FFF2-40B4-BE49-F238E27FC236}">
                  <a16:creationId xmlns:a16="http://schemas.microsoft.com/office/drawing/2014/main" id="{64449E4E-D978-2EEC-BF54-A8CF6BF999F0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7" name="Rectangle 26">
              <a:hlinkClick r:id="rId37" action="ppaction://hlinksldjump"/>
              <a:extLst>
                <a:ext uri="{FF2B5EF4-FFF2-40B4-BE49-F238E27FC236}">
                  <a16:creationId xmlns:a16="http://schemas.microsoft.com/office/drawing/2014/main" id="{96A9EE12-0421-0CC2-A926-22D69AD57F3B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8" name="Rectangle 27">
              <a:hlinkClick r:id="rId38" action="ppaction://hlinksldjump"/>
              <a:extLst>
                <a:ext uri="{FF2B5EF4-FFF2-40B4-BE49-F238E27FC236}">
                  <a16:creationId xmlns:a16="http://schemas.microsoft.com/office/drawing/2014/main" id="{04A2B322-5C62-A6A9-BDB0-37DD6F2CA387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9" name="Rectangle 28">
              <a:hlinkClick r:id="rId39" action="ppaction://hlinksldjump"/>
              <a:extLst>
                <a:ext uri="{FF2B5EF4-FFF2-40B4-BE49-F238E27FC236}">
                  <a16:creationId xmlns:a16="http://schemas.microsoft.com/office/drawing/2014/main" id="{C9167709-51A4-57AA-BB51-9197F5A0D583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0" name="Rectangle 29">
              <a:hlinkClick r:id="rId40" action="ppaction://hlinksldjump"/>
              <a:extLst>
                <a:ext uri="{FF2B5EF4-FFF2-40B4-BE49-F238E27FC236}">
                  <a16:creationId xmlns:a16="http://schemas.microsoft.com/office/drawing/2014/main" id="{DC9927E7-9B26-B24C-8D0C-6CD82275881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1" name="Rectangle 30">
              <a:hlinkClick r:id="rId41" action="ppaction://hlinksldjump"/>
              <a:extLst>
                <a:ext uri="{FF2B5EF4-FFF2-40B4-BE49-F238E27FC236}">
                  <a16:creationId xmlns:a16="http://schemas.microsoft.com/office/drawing/2014/main" id="{480FA665-8BB9-3C35-80E3-8F1F17B9A30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2" name="Rectangle 31">
              <a:hlinkClick r:id="rId42" action="ppaction://hlinksldjump"/>
              <a:extLst>
                <a:ext uri="{FF2B5EF4-FFF2-40B4-BE49-F238E27FC236}">
                  <a16:creationId xmlns:a16="http://schemas.microsoft.com/office/drawing/2014/main" id="{6C7CBF1D-2F2B-26F9-55B7-405BDBD8A49F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3" name="Rectangle 32">
              <a:hlinkClick r:id="rId43" action="ppaction://hlinksldjump"/>
              <a:extLst>
                <a:ext uri="{FF2B5EF4-FFF2-40B4-BE49-F238E27FC236}">
                  <a16:creationId xmlns:a16="http://schemas.microsoft.com/office/drawing/2014/main" id="{40910B01-F211-672D-4E95-121EF0845D2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4" name="Rectangle 33">
              <a:hlinkClick r:id="rId44" action="ppaction://hlinksldjump"/>
              <a:extLst>
                <a:ext uri="{FF2B5EF4-FFF2-40B4-BE49-F238E27FC236}">
                  <a16:creationId xmlns:a16="http://schemas.microsoft.com/office/drawing/2014/main" id="{A29AF28A-8BD4-2112-F2FF-D177785B73A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5" name="Rectangle 34">
              <a:hlinkClick r:id="rId45" action="ppaction://hlinksldjump"/>
              <a:extLst>
                <a:ext uri="{FF2B5EF4-FFF2-40B4-BE49-F238E27FC236}">
                  <a16:creationId xmlns:a16="http://schemas.microsoft.com/office/drawing/2014/main" id="{C0EE666F-FAA5-791F-933E-E8A9E8ADDBD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6" name="Rectangle 35">
              <a:hlinkClick r:id="rId46" action="ppaction://hlinksldjump"/>
              <a:extLst>
                <a:ext uri="{FF2B5EF4-FFF2-40B4-BE49-F238E27FC236}">
                  <a16:creationId xmlns:a16="http://schemas.microsoft.com/office/drawing/2014/main" id="{C67DEF63-948A-A35B-201B-5775124573A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D8D4A8-2E8B-1257-133C-5C08DF01F26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DF4034-1784-4F00-8789-6DC83432539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30E79B3-1DDF-F59C-840B-5380F81BEB3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B40BB2-E54F-8E88-C7A5-1ACA1CB1314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EEFD9-E2C2-9247-5820-D5127102122D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41F479-CCB9-E542-5DCB-2360BEF9DBF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00D6F74-67E5-4232-D886-5E71E8ED934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176FC5-7DF2-C197-4E59-9F022A7722C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E4EC29-EEA9-A511-683F-C13609CF7E2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1, 2024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2, 2024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3, 2024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4, 2024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5, 2024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19, 2024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6, 2024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7, 2024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8, 2024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9, 2024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10, 2024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11, 2024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12, 2024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13, 2024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14, 2024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15, 2024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20, 2024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16, 2024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17, 2024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18, 2024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19, 2024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20, 2024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21, 2024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22, 2024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23, 2024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24, 2024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25, 2024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21, 2024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26, 2024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27, 2024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28, 2024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29, 2024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30, 2024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31, 2024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September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C5A4ABF-2C54-0830-1323-C38FA5D15FF0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5BF52218-3856-2EB7-EC01-6A8CD53E5323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C78BF1D6-173F-490D-292B-B2BAD782CDE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7E596735-E2FA-B501-A8F0-58BE35D9D0B2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FE62D9C7-E6EB-6757-8846-BD5CB5C3BB5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45EEF6BA-0F56-3986-B267-A967B4F9864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D2B173C6-6205-ECF9-6DB2-C0E528395F08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C4F87AA0-C516-DD89-E9B8-12DD49D63435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641F40DD-D2EB-B878-309F-CBA66C99146A}"/>
              </a:ext>
            </a:extLst>
          </p:cNvPr>
          <p:cNvSpPr/>
          <p:nvPr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C8CA63F-FEBD-3067-3707-36A81B3B022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9CE5FDF0-6791-6BCE-F1E0-070A2FD8C469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12D8EE3E-EBD7-FD3C-9EE7-E0E19160F7B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022B83AD-E6F6-EF5D-5722-B24083D4191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C685DB-D122-9452-57F5-82F421390133}"/>
              </a:ext>
            </a:extLst>
          </p:cNvPr>
          <p:cNvGrpSpPr/>
          <p:nvPr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D78FA79-A96B-BDEE-147B-AEAEDA44D699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730BA9-86BC-0524-1620-189D7D73F5E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E6E5D1-2A44-FFA0-A2C0-0F7708E43A96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5AC7D-82DF-2D1A-45D2-08B0C1233104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101811-EB71-0278-5018-C8862401952F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6" action="ppaction://hlinksldjump"/>
              <a:extLst>
                <a:ext uri="{FF2B5EF4-FFF2-40B4-BE49-F238E27FC236}">
                  <a16:creationId xmlns:a16="http://schemas.microsoft.com/office/drawing/2014/main" id="{A463F487-E019-4335-FB24-4908FB3D8159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7" action="ppaction://hlinksldjump"/>
              <a:extLst>
                <a:ext uri="{FF2B5EF4-FFF2-40B4-BE49-F238E27FC236}">
                  <a16:creationId xmlns:a16="http://schemas.microsoft.com/office/drawing/2014/main" id="{FDEA02C7-00F5-E9D4-4243-E7C57AEF7866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B8D6374C-696E-C3CE-49A8-B6903C525BA1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D1728F0A-1254-B2B0-0921-9705CA40018B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455CAC25-B670-EC20-4A4A-75AF18B99B18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C685770A-C4F1-9942-6339-384EDDF956B4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4209065F-8D17-5BA7-25F8-5211DE08CD45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12B21AFD-79AE-D9AE-78A8-49090B603D0D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716A387B-5C40-5189-FEF9-7D4EB62A41E3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5" action="ppaction://hlinksldjump"/>
              <a:extLst>
                <a:ext uri="{FF2B5EF4-FFF2-40B4-BE49-F238E27FC236}">
                  <a16:creationId xmlns:a16="http://schemas.microsoft.com/office/drawing/2014/main" id="{FF8CC53F-8231-A366-AC68-79B345FE5A30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6" action="ppaction://hlinksldjump"/>
              <a:extLst>
                <a:ext uri="{FF2B5EF4-FFF2-40B4-BE49-F238E27FC236}">
                  <a16:creationId xmlns:a16="http://schemas.microsoft.com/office/drawing/2014/main" id="{2970C74F-3DF2-E1E5-FDE0-B24713D6CA13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7" action="ppaction://hlinksldjump"/>
              <a:extLst>
                <a:ext uri="{FF2B5EF4-FFF2-40B4-BE49-F238E27FC236}">
                  <a16:creationId xmlns:a16="http://schemas.microsoft.com/office/drawing/2014/main" id="{8D4700FE-A490-A338-BDD9-A7240D300E32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8" action="ppaction://hlinksldjump"/>
              <a:extLst>
                <a:ext uri="{FF2B5EF4-FFF2-40B4-BE49-F238E27FC236}">
                  <a16:creationId xmlns:a16="http://schemas.microsoft.com/office/drawing/2014/main" id="{D2588D50-DBA4-6CD3-3DD8-C6A2E53CA52B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AD3B599-C79A-BB80-961C-7F054A391084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30" action="ppaction://hlinksldjump"/>
              <a:extLst>
                <a:ext uri="{FF2B5EF4-FFF2-40B4-BE49-F238E27FC236}">
                  <a16:creationId xmlns:a16="http://schemas.microsoft.com/office/drawing/2014/main" id="{66736712-11BC-938A-26A3-9ADCC109FEE3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1" action="ppaction://hlinksldjump"/>
              <a:extLst>
                <a:ext uri="{FF2B5EF4-FFF2-40B4-BE49-F238E27FC236}">
                  <a16:creationId xmlns:a16="http://schemas.microsoft.com/office/drawing/2014/main" id="{8E54FCA6-7C74-B460-412F-E690A18DF2C6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08A1423C-ADD1-A9F8-9652-32CF4BF45AB7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6209DBFA-8CD7-E14C-391B-930351429B9B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4" action="ppaction://hlinksldjump"/>
              <a:extLst>
                <a:ext uri="{FF2B5EF4-FFF2-40B4-BE49-F238E27FC236}">
                  <a16:creationId xmlns:a16="http://schemas.microsoft.com/office/drawing/2014/main" id="{0703209D-ACDC-82AA-6B14-6E8537345130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5" action="ppaction://hlinksldjump"/>
              <a:extLst>
                <a:ext uri="{FF2B5EF4-FFF2-40B4-BE49-F238E27FC236}">
                  <a16:creationId xmlns:a16="http://schemas.microsoft.com/office/drawing/2014/main" id="{839709BC-A4A1-9B13-C332-F5CA7EB6C6E2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20F0D4C-CD2F-56E9-465A-F0F3B3FBA810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B691E0-0994-9A9E-7861-823996DC4189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8" action="ppaction://hlinksldjump"/>
              <a:extLst>
                <a:ext uri="{FF2B5EF4-FFF2-40B4-BE49-F238E27FC236}">
                  <a16:creationId xmlns:a16="http://schemas.microsoft.com/office/drawing/2014/main" id="{4367EF11-8EFD-9276-9014-75156075E259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9" action="ppaction://hlinksldjump"/>
              <a:extLst>
                <a:ext uri="{FF2B5EF4-FFF2-40B4-BE49-F238E27FC236}">
                  <a16:creationId xmlns:a16="http://schemas.microsoft.com/office/drawing/2014/main" id="{B480863F-E321-DDC0-94B5-0B57FCC32E33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40" action="ppaction://hlinksldjump"/>
              <a:extLst>
                <a:ext uri="{FF2B5EF4-FFF2-40B4-BE49-F238E27FC236}">
                  <a16:creationId xmlns:a16="http://schemas.microsoft.com/office/drawing/2014/main" id="{C0BCAB5A-14DC-DAC9-45B2-06243FFE4184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1" action="ppaction://hlinksldjump"/>
              <a:extLst>
                <a:ext uri="{FF2B5EF4-FFF2-40B4-BE49-F238E27FC236}">
                  <a16:creationId xmlns:a16="http://schemas.microsoft.com/office/drawing/2014/main" id="{D455DBAF-07AF-2DF4-988F-4D569BC2C33A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2" action="ppaction://hlinksldjump"/>
              <a:extLst>
                <a:ext uri="{FF2B5EF4-FFF2-40B4-BE49-F238E27FC236}">
                  <a16:creationId xmlns:a16="http://schemas.microsoft.com/office/drawing/2014/main" id="{F1C0AF93-9E46-353C-3205-CA2DF15B23F8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6E79622E-D0A3-A5DB-D243-B8C4A6E215B2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4" action="ppaction://hlinksldjump"/>
              <a:extLst>
                <a:ext uri="{FF2B5EF4-FFF2-40B4-BE49-F238E27FC236}">
                  <a16:creationId xmlns:a16="http://schemas.microsoft.com/office/drawing/2014/main" id="{D8CB4C8A-571C-1156-CA5F-8CA7CB0AD7FE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5" action="ppaction://hlinksldjump"/>
              <a:extLst>
                <a:ext uri="{FF2B5EF4-FFF2-40B4-BE49-F238E27FC236}">
                  <a16:creationId xmlns:a16="http://schemas.microsoft.com/office/drawing/2014/main" id="{FDB11D4A-769F-8EB2-B407-0FB7B2FF04E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6B1A188-C079-2B0B-94F2-F51558C785B4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66DF08-3342-3752-2729-52E65A6F947D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A893C7-2A59-3FBF-6074-6A0E07044EEE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1714F1-FB32-F02D-700A-ED39F5B19070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D7113C-16EA-5951-BBAB-BC4320671EA3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492173-9231-968B-B948-6915B60D40BD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37183BB-E2FA-483E-01AA-E51586592B57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3692C8C-8707-8926-82B7-79F3F3E93924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7528AA9-197C-73A3-A5BB-29F6AC87683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5887DE6-3B7C-FE5D-A09B-3FA788DD855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3F9661C-C49B-F5D3-B96A-B4D707C49FF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33C6F15-509A-18B3-43B2-1C2B79342354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FDF237A-699C-8540-6660-C81EE41ECCC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A130BD9-6FCB-E96A-6400-45EE62A358E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1, 2024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2, 2024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3, 2024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22, 2024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4, 2024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5, 2024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6, 2024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7, 2024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8, 2024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9, 2024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10, 2024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11, 2024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12, 2024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13, 2024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23, 2024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14, 2024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15, 2024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16, 2024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17, 2024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18, 2024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19, 2024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20, 2024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21, 2024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22, 2024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23, 2024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24, 2024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24, 2024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25, 2024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26, 2024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27, 2024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28, 2024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29, 2024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30, 2024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October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72A83536-67C0-6FFF-7D96-B3DA09102D43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253CF9F9-BA87-F35D-4C83-8F54CDE1E7C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F9E50F00-211D-7E05-3B7A-241282601811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B17B2BE-0902-00DD-E2CC-289610717CD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8B5E0F8C-1DC8-C125-A8BC-66A3D75933D9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8824A0E-0A31-1422-5AFB-4BE2B202F44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85D71BBA-B2C5-7101-4B63-0C95003B342D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BA5038BB-9403-5594-4DFB-7FEC916735B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07494AC-CD75-AA7E-0B17-A71DA06F624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67D7DC36-FDCE-A937-0929-47AFA4CF2C71}"/>
              </a:ext>
            </a:extLst>
          </p:cNvPr>
          <p:cNvSpPr/>
          <p:nvPr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7C3AA9DA-FCA4-E038-BF03-0666763D61BD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62123120-DDA3-B4BF-33F9-EABF90ABA993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565BD02A-DCD9-51CC-4C4D-E5DA6307C31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78DA9C-8B74-A88E-57E8-1D64BCAEAB37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hlinkClick r:id="rId16" action="ppaction://hlinksldjump"/>
              <a:extLst>
                <a:ext uri="{FF2B5EF4-FFF2-40B4-BE49-F238E27FC236}">
                  <a16:creationId xmlns:a16="http://schemas.microsoft.com/office/drawing/2014/main" id="{3CF4234D-8268-FE59-F680-D3F8AAD2607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hlinkClick r:id="rId17" action="ppaction://hlinksldjump"/>
              <a:extLst>
                <a:ext uri="{FF2B5EF4-FFF2-40B4-BE49-F238E27FC236}">
                  <a16:creationId xmlns:a16="http://schemas.microsoft.com/office/drawing/2014/main" id="{61306C92-BA00-644B-9F8C-A84051E721AE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E9449AE7-13DD-E49B-68AF-3B465C11181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hlinkClick r:id="rId19" action="ppaction://hlinksldjump"/>
              <a:extLst>
                <a:ext uri="{FF2B5EF4-FFF2-40B4-BE49-F238E27FC236}">
                  <a16:creationId xmlns:a16="http://schemas.microsoft.com/office/drawing/2014/main" id="{695F3189-158A-B6A8-C16F-F42EF8E2F02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>
              <a:hlinkClick r:id="rId20" action="ppaction://hlinksldjump"/>
              <a:extLst>
                <a:ext uri="{FF2B5EF4-FFF2-40B4-BE49-F238E27FC236}">
                  <a16:creationId xmlns:a16="http://schemas.microsoft.com/office/drawing/2014/main" id="{5DEE4E41-CA31-A5D1-317E-01874D3EF1E8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E3854188-4DFB-77EB-7578-A31787F93B4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>
              <a:hlinkClick r:id="rId22" action="ppaction://hlinksldjump"/>
              <a:extLst>
                <a:ext uri="{FF2B5EF4-FFF2-40B4-BE49-F238E27FC236}">
                  <a16:creationId xmlns:a16="http://schemas.microsoft.com/office/drawing/2014/main" id="{168C5B9D-9C91-A518-0440-6041C5320E4C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hlinkClick r:id="rId23" action="ppaction://hlinksldjump"/>
              <a:extLst>
                <a:ext uri="{FF2B5EF4-FFF2-40B4-BE49-F238E27FC236}">
                  <a16:creationId xmlns:a16="http://schemas.microsoft.com/office/drawing/2014/main" id="{AF83E8EE-A32B-4A38-F0E8-FFBE9BA91C98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>
              <a:hlinkClick r:id="rId24" action="ppaction://hlinksldjump"/>
              <a:extLst>
                <a:ext uri="{FF2B5EF4-FFF2-40B4-BE49-F238E27FC236}">
                  <a16:creationId xmlns:a16="http://schemas.microsoft.com/office/drawing/2014/main" id="{DEEDD127-FFA4-9A46-0D08-CD446CF378E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hlinkClick r:id="rId25" action="ppaction://hlinksldjump"/>
              <a:extLst>
                <a:ext uri="{FF2B5EF4-FFF2-40B4-BE49-F238E27FC236}">
                  <a16:creationId xmlns:a16="http://schemas.microsoft.com/office/drawing/2014/main" id="{9EA5B0AF-7490-D4AF-5C2A-3453D285594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B268A976-61FD-4E69-04CE-4FA25B78A4E5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5" name="Rectangle 14">
              <a:hlinkClick r:id="rId27" action="ppaction://hlinksldjump"/>
              <a:extLst>
                <a:ext uri="{FF2B5EF4-FFF2-40B4-BE49-F238E27FC236}">
                  <a16:creationId xmlns:a16="http://schemas.microsoft.com/office/drawing/2014/main" id="{B3B9564A-078E-677C-0396-60C1F66A1A5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" name="Rectangle 15">
              <a:hlinkClick r:id="rId28" action="ppaction://hlinksldjump"/>
              <a:extLst>
                <a:ext uri="{FF2B5EF4-FFF2-40B4-BE49-F238E27FC236}">
                  <a16:creationId xmlns:a16="http://schemas.microsoft.com/office/drawing/2014/main" id="{27270C27-9F67-8BAE-AC52-44B82141300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" name="Rectangle 16">
              <a:hlinkClick r:id="rId29" action="ppaction://hlinksldjump"/>
              <a:extLst>
                <a:ext uri="{FF2B5EF4-FFF2-40B4-BE49-F238E27FC236}">
                  <a16:creationId xmlns:a16="http://schemas.microsoft.com/office/drawing/2014/main" id="{04DF101F-4B55-0C5A-D9D8-1E65DC65F2B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8" name="Rectangle 17">
              <a:hlinkClick r:id="rId30" action="ppaction://hlinksldjump"/>
              <a:extLst>
                <a:ext uri="{FF2B5EF4-FFF2-40B4-BE49-F238E27FC236}">
                  <a16:creationId xmlns:a16="http://schemas.microsoft.com/office/drawing/2014/main" id="{5C2D285E-34A3-C330-1ACF-0EFFFB26AC7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9" name="Rectangle 18">
              <a:hlinkClick r:id="rId31" action="ppaction://hlinksldjump"/>
              <a:extLst>
                <a:ext uri="{FF2B5EF4-FFF2-40B4-BE49-F238E27FC236}">
                  <a16:creationId xmlns:a16="http://schemas.microsoft.com/office/drawing/2014/main" id="{36923109-4338-2C6C-E107-EA0FC4C5843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0" name="Rectangle 19">
              <a:hlinkClick r:id="rId32" action="ppaction://hlinksldjump"/>
              <a:extLst>
                <a:ext uri="{FF2B5EF4-FFF2-40B4-BE49-F238E27FC236}">
                  <a16:creationId xmlns:a16="http://schemas.microsoft.com/office/drawing/2014/main" id="{9F04DE6B-775C-0076-A3A7-D0760761B5D6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1" name="Rectangle 20">
              <a:hlinkClick r:id="rId33" action="ppaction://hlinksldjump"/>
              <a:extLst>
                <a:ext uri="{FF2B5EF4-FFF2-40B4-BE49-F238E27FC236}">
                  <a16:creationId xmlns:a16="http://schemas.microsoft.com/office/drawing/2014/main" id="{0A184FB9-A9C5-CE2D-5DD7-000DB7A7863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2" name="Rectangle 21">
              <a:hlinkClick r:id="rId34" action="ppaction://hlinksldjump"/>
              <a:extLst>
                <a:ext uri="{FF2B5EF4-FFF2-40B4-BE49-F238E27FC236}">
                  <a16:creationId xmlns:a16="http://schemas.microsoft.com/office/drawing/2014/main" id="{5B97B966-49F7-5CFB-9EC5-286C0729C39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3" name="Rectangle 22">
              <a:hlinkClick r:id="rId35" action="ppaction://hlinksldjump"/>
              <a:extLst>
                <a:ext uri="{FF2B5EF4-FFF2-40B4-BE49-F238E27FC236}">
                  <a16:creationId xmlns:a16="http://schemas.microsoft.com/office/drawing/2014/main" id="{818F7B62-25E8-2568-F1AB-B0691E88088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4" name="Rectangle 23">
              <a:hlinkClick r:id="rId36" action="ppaction://hlinksldjump"/>
              <a:extLst>
                <a:ext uri="{FF2B5EF4-FFF2-40B4-BE49-F238E27FC236}">
                  <a16:creationId xmlns:a16="http://schemas.microsoft.com/office/drawing/2014/main" id="{B27850E7-5281-F5F2-29BB-2A6A9DE25988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5" name="Rectangle 24">
              <a:hlinkClick r:id="rId37" action="ppaction://hlinksldjump"/>
              <a:extLst>
                <a:ext uri="{FF2B5EF4-FFF2-40B4-BE49-F238E27FC236}">
                  <a16:creationId xmlns:a16="http://schemas.microsoft.com/office/drawing/2014/main" id="{4B3D69FC-124B-82C3-C69C-2B1DCFEE995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6" name="Rectangle 25">
              <a:hlinkClick r:id="rId38" action="ppaction://hlinksldjump"/>
              <a:extLst>
                <a:ext uri="{FF2B5EF4-FFF2-40B4-BE49-F238E27FC236}">
                  <a16:creationId xmlns:a16="http://schemas.microsoft.com/office/drawing/2014/main" id="{D92EBFD6-CED6-4497-0595-005ED6D21C4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7" name="Rectangle 26">
              <a:hlinkClick r:id="rId39" action="ppaction://hlinksldjump"/>
              <a:extLst>
                <a:ext uri="{FF2B5EF4-FFF2-40B4-BE49-F238E27FC236}">
                  <a16:creationId xmlns:a16="http://schemas.microsoft.com/office/drawing/2014/main" id="{4F0843B7-B8A6-F43B-F1E8-087709C4AF5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8" name="Rectangle 27">
              <a:hlinkClick r:id="rId40" action="ppaction://hlinksldjump"/>
              <a:extLst>
                <a:ext uri="{FF2B5EF4-FFF2-40B4-BE49-F238E27FC236}">
                  <a16:creationId xmlns:a16="http://schemas.microsoft.com/office/drawing/2014/main" id="{953F8910-2184-8611-B739-98858E21B7F5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29" name="Rectangle 28">
              <a:hlinkClick r:id="rId41" action="ppaction://hlinksldjump"/>
              <a:extLst>
                <a:ext uri="{FF2B5EF4-FFF2-40B4-BE49-F238E27FC236}">
                  <a16:creationId xmlns:a16="http://schemas.microsoft.com/office/drawing/2014/main" id="{D095CD1B-DF55-65DE-8AC5-BDD9872169D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0" name="Rectangle 29">
              <a:hlinkClick r:id="rId42" action="ppaction://hlinksldjump"/>
              <a:extLst>
                <a:ext uri="{FF2B5EF4-FFF2-40B4-BE49-F238E27FC236}">
                  <a16:creationId xmlns:a16="http://schemas.microsoft.com/office/drawing/2014/main" id="{AE1DDCFD-5220-4155-E417-B370AA19654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1" name="Rectangle 30">
              <a:hlinkClick r:id="rId43" action="ppaction://hlinksldjump"/>
              <a:extLst>
                <a:ext uri="{FF2B5EF4-FFF2-40B4-BE49-F238E27FC236}">
                  <a16:creationId xmlns:a16="http://schemas.microsoft.com/office/drawing/2014/main" id="{6A94EC76-8624-9C47-B706-C00FAE8220B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2" name="Rectangle 31">
              <a:hlinkClick r:id="rId44" action="ppaction://hlinksldjump"/>
              <a:extLst>
                <a:ext uri="{FF2B5EF4-FFF2-40B4-BE49-F238E27FC236}">
                  <a16:creationId xmlns:a16="http://schemas.microsoft.com/office/drawing/2014/main" id="{8F66B215-BA54-162D-3441-E0417D66193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3" name="Rectangle 32">
              <a:hlinkClick r:id="rId45" action="ppaction://hlinksldjump"/>
              <a:extLst>
                <a:ext uri="{FF2B5EF4-FFF2-40B4-BE49-F238E27FC236}">
                  <a16:creationId xmlns:a16="http://schemas.microsoft.com/office/drawing/2014/main" id="{DFDEA30B-0BF0-A931-7B45-ACB9B7AE0C7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4" name="Rectangle 33">
              <a:hlinkClick r:id="rId46" action="ppaction://hlinksldjump"/>
              <a:extLst>
                <a:ext uri="{FF2B5EF4-FFF2-40B4-BE49-F238E27FC236}">
                  <a16:creationId xmlns:a16="http://schemas.microsoft.com/office/drawing/2014/main" id="{52E34AD5-1CD3-1E0C-5133-903C5C54291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9FB853-6E88-F6F2-DDBB-F0816C3D6CE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AFD914-1279-35C9-EBFD-4FA54071B24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3BA8E9-C0C9-9F02-9338-CFEF1980F2A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7EB419-8EF6-7B8B-08CD-AD97127DD3E2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EC7874-43E4-665F-AA45-368A58A30AD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C69430-0EAB-F51C-90DA-4E2FE6C28389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2D2400-08B4-470C-912D-E9364F5FE055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93806F-EAD6-FDC3-97D4-D1CBFF78974E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BEB926-9543-7044-9C3A-2A2F99CA4F5D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80A614-8E85-2F08-B397-3E62DEC1E07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C04BB9D-240F-75A9-B046-87256D04E68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1, 2024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2, 2024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25, 2024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3, 2024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4, 2024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5, 2024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6, 2024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7, 2024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8, 2024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9, 2024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10, 2024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11, 2024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12, 2024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26, 2024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13, 2024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14, 2024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15, 2024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16, 2024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17, 2024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18, 2024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19, 2024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20, 2024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21, 2024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22, 2024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27, 2024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23, 2024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24, 2024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25, 2024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26, 2024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27, 2024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28, 2024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29, 2024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30, 2024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31, 2024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E40DA9A-FA24-FF7B-0F92-098DB6ED7451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0F278ECA-8D6E-1FBD-635D-29C3A0511D9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E4504467-464F-B73C-DE05-2E47A1E8D0D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2D63B1A1-96E0-1604-105B-E25EC7FBE3A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0B687DF7-6D11-99A7-4058-84AC4A84F8C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8DCF39B2-A0B5-7E75-7387-73AF2D022C7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88F507A-2254-546B-896C-9FEB89B54AC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6293170D-29F2-6D4E-FFDD-D38EBC2A1F2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F6F154E-AED2-46EF-E1C6-85BD73BE896D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D9895B8D-ED3E-D914-AFED-69C59DF8A704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62935596-94B9-05D4-6713-B2C7D9FA32FE}"/>
              </a:ext>
            </a:extLst>
          </p:cNvPr>
          <p:cNvSpPr/>
          <p:nvPr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52CAE8F2-EBFB-BF4D-6B7E-E29906F64EC7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3E4BC203-01A6-08F6-66FC-E8C55997E57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70F1D-A4E3-5F89-4CE9-F0D960BDE7AB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C90EA9-2A9E-D25B-B269-11A402F6EA0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091717-28CC-E042-B8C1-71764413E15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790371-CB58-2D17-C321-57AB2B4ABE4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6" action="ppaction://hlinksldjump"/>
              <a:extLst>
                <a:ext uri="{FF2B5EF4-FFF2-40B4-BE49-F238E27FC236}">
                  <a16:creationId xmlns:a16="http://schemas.microsoft.com/office/drawing/2014/main" id="{1123853C-8B9F-B6FF-7B78-0E73816FF46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7" action="ppaction://hlinksldjump"/>
              <a:extLst>
                <a:ext uri="{FF2B5EF4-FFF2-40B4-BE49-F238E27FC236}">
                  <a16:creationId xmlns:a16="http://schemas.microsoft.com/office/drawing/2014/main" id="{FF503B92-5814-DE0D-D307-2401E38892E3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8" action="ppaction://hlinksldjump"/>
              <a:extLst>
                <a:ext uri="{FF2B5EF4-FFF2-40B4-BE49-F238E27FC236}">
                  <a16:creationId xmlns:a16="http://schemas.microsoft.com/office/drawing/2014/main" id="{D1BEE43C-80B7-3444-A67E-85C16F0CE52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9" action="ppaction://hlinksldjump"/>
              <a:extLst>
                <a:ext uri="{FF2B5EF4-FFF2-40B4-BE49-F238E27FC236}">
                  <a16:creationId xmlns:a16="http://schemas.microsoft.com/office/drawing/2014/main" id="{67999863-6E0D-8B6F-3459-875CC7437DA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20" action="ppaction://hlinksldjump"/>
              <a:extLst>
                <a:ext uri="{FF2B5EF4-FFF2-40B4-BE49-F238E27FC236}">
                  <a16:creationId xmlns:a16="http://schemas.microsoft.com/office/drawing/2014/main" id="{243317BD-A384-8CCB-F638-6E182B1012E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1" action="ppaction://hlinksldjump"/>
              <a:extLst>
                <a:ext uri="{FF2B5EF4-FFF2-40B4-BE49-F238E27FC236}">
                  <a16:creationId xmlns:a16="http://schemas.microsoft.com/office/drawing/2014/main" id="{9222C84E-DA5E-28B1-B58A-CFAFE5836608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2" action="ppaction://hlinksldjump"/>
              <a:extLst>
                <a:ext uri="{FF2B5EF4-FFF2-40B4-BE49-F238E27FC236}">
                  <a16:creationId xmlns:a16="http://schemas.microsoft.com/office/drawing/2014/main" id="{6D15232A-0A39-D43B-CC4C-33062681CDC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3" action="ppaction://hlinksldjump"/>
              <a:extLst>
                <a:ext uri="{FF2B5EF4-FFF2-40B4-BE49-F238E27FC236}">
                  <a16:creationId xmlns:a16="http://schemas.microsoft.com/office/drawing/2014/main" id="{8CE4C8E3-C9C0-2B95-00F3-A89FD50C7168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4" action="ppaction://hlinksldjump"/>
              <a:extLst>
                <a:ext uri="{FF2B5EF4-FFF2-40B4-BE49-F238E27FC236}">
                  <a16:creationId xmlns:a16="http://schemas.microsoft.com/office/drawing/2014/main" id="{AD18A7DB-413E-F984-5A12-FAF6595F2DC3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5" action="ppaction://hlinksldjump"/>
              <a:extLst>
                <a:ext uri="{FF2B5EF4-FFF2-40B4-BE49-F238E27FC236}">
                  <a16:creationId xmlns:a16="http://schemas.microsoft.com/office/drawing/2014/main" id="{88A36FCF-486D-54AD-16A0-2765206E19D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6" action="ppaction://hlinksldjump"/>
              <a:extLst>
                <a:ext uri="{FF2B5EF4-FFF2-40B4-BE49-F238E27FC236}">
                  <a16:creationId xmlns:a16="http://schemas.microsoft.com/office/drawing/2014/main" id="{7D6F4BE6-629E-1EB3-DC53-ACCECCE2672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24148C-5F9B-4B85-9337-9BF0E76B987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8" action="ppaction://hlinksldjump"/>
              <a:extLst>
                <a:ext uri="{FF2B5EF4-FFF2-40B4-BE49-F238E27FC236}">
                  <a16:creationId xmlns:a16="http://schemas.microsoft.com/office/drawing/2014/main" id="{D137F57F-7822-BE25-54F7-F1D5CE077E1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9" action="ppaction://hlinksldjump"/>
              <a:extLst>
                <a:ext uri="{FF2B5EF4-FFF2-40B4-BE49-F238E27FC236}">
                  <a16:creationId xmlns:a16="http://schemas.microsoft.com/office/drawing/2014/main" id="{2F0CD45F-4F77-D6D9-5324-6BC2A402FE19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30" action="ppaction://hlinksldjump"/>
              <a:extLst>
                <a:ext uri="{FF2B5EF4-FFF2-40B4-BE49-F238E27FC236}">
                  <a16:creationId xmlns:a16="http://schemas.microsoft.com/office/drawing/2014/main" id="{3EF2A520-C9A2-9221-5EA7-4A936D63B0F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1" action="ppaction://hlinksldjump"/>
              <a:extLst>
                <a:ext uri="{FF2B5EF4-FFF2-40B4-BE49-F238E27FC236}">
                  <a16:creationId xmlns:a16="http://schemas.microsoft.com/office/drawing/2014/main" id="{FB391A90-BA4B-2B15-1A90-A62249533CF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6C52BF5C-30C3-8B76-D3C9-6019F476009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5484ED37-737A-5693-5271-DFB99ECE56F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DFC7F043-605D-FE75-6D62-326E8EFD6E7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25D49F53-15F5-5A00-18DD-56BDC81AE666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F2766B90-6681-FCEA-174C-FEC72BE20FE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5DA41099-9930-B5F4-EDAF-BDC2FEE46D8D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457CD47B-70DC-D949-171D-1597E1935B49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4D884189-46CB-A6F2-EF6E-77798F36DBD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F8A3C2AD-33FB-92E9-DAB6-42864BCFAB4E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F56A279A-1B7C-C046-9794-CF721920ACD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A1612A0C-6070-048F-4DEB-6E11E7A63F22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A565CC2-F794-E616-2752-379A8118824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36405E2E-1D3C-CD96-AC0E-88475CF02322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7E9371B0-A8EF-E77B-C90C-80AB10BB2D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24DBF7E-1E46-4519-B157-9FDB79DB0CC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9D7AEA-743B-8C94-15ED-25F87526AEE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67E5D-D7C1-CD20-C2F4-3631C1F58C81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5365D2-5734-E6F5-A7B8-735523C7A2A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DE7F09A-38F7-9730-8441-E2E36A9CAFFA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A59EBE1-C84F-4EB2-2BB4-2D67C0AA3A3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0946F4-7143-C163-A060-C8F6E2BDCBED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205154-E718-5DAF-264C-63FE1FE9903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0B134B-F2FC-F4B1-2BD3-70CEBA37C7D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28, 2024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1, 2024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2, 2024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3, 2024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4, 2024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5, 2024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6, 2024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7, 2024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8, 2024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9, 2024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10, 2024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29, 2024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11, 2024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12, 2024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13, 2024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14, 2024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15, 2024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16, 2024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17, 2024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18, 2024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19, 2024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20, 2024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30, 2024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21, 2024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22, 2024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23, 2024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24, 2024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25, 2024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26, 2024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27, 2024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28, 2024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29, 2024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30, 2024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31, 2024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December 2024</a:t>
            </a:r>
          </a:p>
        </p:txBody>
      </p:sp>
      <p:sp>
        <p:nvSpPr>
          <p:cNvPr id="45" name="Round Same Side Corner Rectangle 44">
            <a:hlinkClick r:id="rId2" action="ppaction://hlinksldjump"/>
            <a:extLst>
              <a:ext uri="{FF2B5EF4-FFF2-40B4-BE49-F238E27FC236}">
                <a16:creationId xmlns:a16="http://schemas.microsoft.com/office/drawing/2014/main" id="{2F235225-D60D-CC54-BD81-F7A2C416B85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6" name="Round Same Side Corner Rectangle 45">
            <a:hlinkClick r:id="rId3" action="ppaction://hlinksldjump"/>
            <a:extLst>
              <a:ext uri="{FF2B5EF4-FFF2-40B4-BE49-F238E27FC236}">
                <a16:creationId xmlns:a16="http://schemas.microsoft.com/office/drawing/2014/main" id="{AD0C2AB9-7BA7-F521-6410-9B15F36132D7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7" name="Round Same Side Corner Rectangle 46">
            <a:hlinkClick r:id="rId4" action="ppaction://hlinksldjump"/>
            <a:extLst>
              <a:ext uri="{FF2B5EF4-FFF2-40B4-BE49-F238E27FC236}">
                <a16:creationId xmlns:a16="http://schemas.microsoft.com/office/drawing/2014/main" id="{2983EF1A-83E7-0597-A299-AE8DE8F3DC2F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48" name="Round Same Side Corner Rectangle 47">
            <a:hlinkClick r:id="rId5" action="ppaction://hlinksldjump"/>
            <a:extLst>
              <a:ext uri="{FF2B5EF4-FFF2-40B4-BE49-F238E27FC236}">
                <a16:creationId xmlns:a16="http://schemas.microsoft.com/office/drawing/2014/main" id="{7934C026-C9DE-A281-ADA9-AA5AFD17C9F5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49" name="Round Same Side Corner Rectangle 48">
            <a:hlinkClick r:id="rId6" action="ppaction://hlinksldjump"/>
            <a:extLst>
              <a:ext uri="{FF2B5EF4-FFF2-40B4-BE49-F238E27FC236}">
                <a16:creationId xmlns:a16="http://schemas.microsoft.com/office/drawing/2014/main" id="{7A11F599-FA34-404C-51E5-AC6605B4B10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0" name="Round Same Side Corner 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B954B8B7-460F-D09D-8849-854E623BA3D6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1" name="Round Same Side Corner Rectangle 50">
            <a:hlinkClick r:id="rId8" action="ppaction://hlinksldjump"/>
            <a:extLst>
              <a:ext uri="{FF2B5EF4-FFF2-40B4-BE49-F238E27FC236}">
                <a16:creationId xmlns:a16="http://schemas.microsoft.com/office/drawing/2014/main" id="{08D5EC6E-0FB9-2644-5D9A-68D7B51141FB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2" name="Round Same Side Corner 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CAA20A7B-EADC-5EF0-DA9F-85B64AB25A1A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3" name="Round Same Side Corner Rectangle 52">
            <a:hlinkClick r:id="rId10" action="ppaction://hlinksldjump"/>
            <a:extLst>
              <a:ext uri="{FF2B5EF4-FFF2-40B4-BE49-F238E27FC236}">
                <a16:creationId xmlns:a16="http://schemas.microsoft.com/office/drawing/2014/main" id="{67A75E0E-F7D2-22C0-BB1D-F4A784F0BE4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4" name="Round Same Side Corner Rectangle 53">
            <a:hlinkClick r:id="rId11" action="ppaction://hlinksldjump"/>
            <a:extLst>
              <a:ext uri="{FF2B5EF4-FFF2-40B4-BE49-F238E27FC236}">
                <a16:creationId xmlns:a16="http://schemas.microsoft.com/office/drawing/2014/main" id="{D34D195C-F372-1052-F2F3-0EC22D54D3A8}"/>
              </a:ext>
            </a:extLst>
          </p:cNvPr>
          <p:cNvSpPr/>
          <p:nvPr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5" name="Round Same Side Corner Rectangle 54">
            <a:hlinkClick r:id="rId12" action="ppaction://hlinksldjump"/>
            <a:extLst>
              <a:ext uri="{FF2B5EF4-FFF2-40B4-BE49-F238E27FC236}">
                <a16:creationId xmlns:a16="http://schemas.microsoft.com/office/drawing/2014/main" id="{0E2D32C5-0C94-B0C0-F969-ED7383F0E64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56" name="Round Same Side Corner Rectangle 55">
            <a:hlinkClick r:id="rId13" action="ppaction://hlinksldjump"/>
            <a:extLst>
              <a:ext uri="{FF2B5EF4-FFF2-40B4-BE49-F238E27FC236}">
                <a16:creationId xmlns:a16="http://schemas.microsoft.com/office/drawing/2014/main" id="{18D01544-F68D-4F49-27AF-D6FDA7AFCCB8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7" name="Round Same Side Corner Rectangle 56">
            <a:hlinkClick r:id="rId14" action="ppaction://hlinksldjump"/>
            <a:extLst>
              <a:ext uri="{FF2B5EF4-FFF2-40B4-BE49-F238E27FC236}">
                <a16:creationId xmlns:a16="http://schemas.microsoft.com/office/drawing/2014/main" id="{0F734020-903B-D8BE-7F6C-42327244A712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23E98-41C3-83D3-B60F-4C97B77FF9F2}"/>
              </a:ext>
            </a:extLst>
          </p:cNvPr>
          <p:cNvCxnSpPr>
            <a:cxnSpLocks/>
          </p:cNvCxnSpPr>
          <p:nvPr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06C5E-DAA1-1B31-F41D-3E0DC509065A}"/>
              </a:ext>
            </a:extLst>
          </p:cNvPr>
          <p:cNvGrpSpPr/>
          <p:nvPr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6A385DE-FFF4-19D6-5CC6-0A409BB920FC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703D91-102E-7CDD-82F6-44C2B531FC02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D9920E-EEB7-9BA5-CAE4-CB7DB83E13E9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D98767-43A9-3E2C-67CD-3AD6AD1836C2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5" action="ppaction://hlinksldjump"/>
              <a:extLst>
                <a:ext uri="{FF2B5EF4-FFF2-40B4-BE49-F238E27FC236}">
                  <a16:creationId xmlns:a16="http://schemas.microsoft.com/office/drawing/2014/main" id="{566BA61D-4542-C2D8-3D86-7438B8D79DF0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6" action="ppaction://hlinksldjump"/>
              <a:extLst>
                <a:ext uri="{FF2B5EF4-FFF2-40B4-BE49-F238E27FC236}">
                  <a16:creationId xmlns:a16="http://schemas.microsoft.com/office/drawing/2014/main" id="{F19D3E4B-D6A7-6DC5-B963-F90BFFFFD6A8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17" action="ppaction://hlinksldjump"/>
              <a:extLst>
                <a:ext uri="{FF2B5EF4-FFF2-40B4-BE49-F238E27FC236}">
                  <a16:creationId xmlns:a16="http://schemas.microsoft.com/office/drawing/2014/main" id="{FC7B3FD0-050B-BEE9-C95B-562D3A80EF69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220A4CA5-A38A-D03E-7EB9-C9A227C41030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67B1D060-E0B0-EDEF-B417-00208B91D9A7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BED306C-458B-97A2-9F32-C8F1507BCF90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A3B3E159-FE4A-CC67-7E84-F3A5F8574391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55B794EE-A51C-E3E9-BC60-37319205E3DB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F396F822-C7BD-136B-42FC-BFF9774F510E}"/>
                </a:ext>
              </a:extLst>
            </p:cNvPr>
            <p:cNvSpPr/>
            <p:nvPr userDrawn="1"/>
          </p:nvSpPr>
          <p:spPr>
            <a:xfrm>
              <a:off x="3359947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087A002D-F011-AF19-015D-59B9C427DDAA}"/>
                </a:ext>
              </a:extLst>
            </p:cNvPr>
            <p:cNvSpPr/>
            <p:nvPr userDrawn="1"/>
          </p:nvSpPr>
          <p:spPr>
            <a:xfrm>
              <a:off x="3522703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tangle 17">
              <a:hlinkClick r:id="rId25" action="ppaction://hlinksldjump"/>
              <a:extLst>
                <a:ext uri="{FF2B5EF4-FFF2-40B4-BE49-F238E27FC236}">
                  <a16:creationId xmlns:a16="http://schemas.microsoft.com/office/drawing/2014/main" id="{F0ACDD56-35B4-7A66-F96A-055EF22627B9}"/>
                </a:ext>
              </a:extLst>
            </p:cNvPr>
            <p:cNvSpPr/>
            <p:nvPr userDrawn="1"/>
          </p:nvSpPr>
          <p:spPr>
            <a:xfrm>
              <a:off x="3687820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9" name="Rectangle 18">
              <a:hlinkClick r:id="rId26" action="ppaction://hlinksldjump"/>
              <a:extLst>
                <a:ext uri="{FF2B5EF4-FFF2-40B4-BE49-F238E27FC236}">
                  <a16:creationId xmlns:a16="http://schemas.microsoft.com/office/drawing/2014/main" id="{09FF850D-6149-C032-86CE-D39DCDDAC387}"/>
                </a:ext>
              </a:extLst>
            </p:cNvPr>
            <p:cNvSpPr/>
            <p:nvPr userDrawn="1"/>
          </p:nvSpPr>
          <p:spPr>
            <a:xfrm>
              <a:off x="3853958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0" name="Rectangle 19">
              <a:hlinkClick r:id="rId27" action="ppaction://hlinksldjump"/>
              <a:extLst>
                <a:ext uri="{FF2B5EF4-FFF2-40B4-BE49-F238E27FC236}">
                  <a16:creationId xmlns:a16="http://schemas.microsoft.com/office/drawing/2014/main" id="{8B6DF699-F1A3-5CE1-49C6-BEB0441F6E33}"/>
                </a:ext>
              </a:extLst>
            </p:cNvPr>
            <p:cNvSpPr/>
            <p:nvPr userDrawn="1"/>
          </p:nvSpPr>
          <p:spPr>
            <a:xfrm>
              <a:off x="4016699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1" name="Rectangle 20">
              <a:hlinkClick r:id="rId28" action="ppaction://hlinksldjump"/>
              <a:extLst>
                <a:ext uri="{FF2B5EF4-FFF2-40B4-BE49-F238E27FC236}">
                  <a16:creationId xmlns:a16="http://schemas.microsoft.com/office/drawing/2014/main" id="{9FB3DE2B-EDD5-7B36-5A0E-3E17A04E9CC1}"/>
                </a:ext>
              </a:extLst>
            </p:cNvPr>
            <p:cNvSpPr/>
            <p:nvPr userDrawn="1"/>
          </p:nvSpPr>
          <p:spPr>
            <a:xfrm>
              <a:off x="4180476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" name="Rectangle 21">
              <a:hlinkClick r:id="rId29" action="ppaction://hlinksldjump"/>
              <a:extLst>
                <a:ext uri="{FF2B5EF4-FFF2-40B4-BE49-F238E27FC236}">
                  <a16:creationId xmlns:a16="http://schemas.microsoft.com/office/drawing/2014/main" id="{98B01131-A807-173B-BE0B-E3BA42F6A211}"/>
                </a:ext>
              </a:extLst>
            </p:cNvPr>
            <p:cNvSpPr/>
            <p:nvPr userDrawn="1"/>
          </p:nvSpPr>
          <p:spPr>
            <a:xfrm>
              <a:off x="4345402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1684AE-E13A-49F4-85E7-6E70993979B8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4" name="Rectangle 23">
              <a:hlinkClick r:id="rId31" action="ppaction://hlinksldjump"/>
              <a:extLst>
                <a:ext uri="{FF2B5EF4-FFF2-40B4-BE49-F238E27FC236}">
                  <a16:creationId xmlns:a16="http://schemas.microsoft.com/office/drawing/2014/main" id="{25F261A2-7B32-65BF-C03A-817E22ED8631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tangl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ECD1CBEC-D902-7150-B75D-0D1CBEBEA723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0988AA1A-AFA4-5D51-FB7A-4106A673050F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7" name="Rectangle 26">
              <a:hlinkClick r:id="rId34" action="ppaction://hlinksldjump"/>
              <a:extLst>
                <a:ext uri="{FF2B5EF4-FFF2-40B4-BE49-F238E27FC236}">
                  <a16:creationId xmlns:a16="http://schemas.microsoft.com/office/drawing/2014/main" id="{C185D62E-C215-8FB4-DDB3-A886307E775A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8" name="Rectangle 27">
              <a:hlinkClick r:id="rId35" action="ppaction://hlinksldjump"/>
              <a:extLst>
                <a:ext uri="{FF2B5EF4-FFF2-40B4-BE49-F238E27FC236}">
                  <a16:creationId xmlns:a16="http://schemas.microsoft.com/office/drawing/2014/main" id="{D97573A8-FD00-DD30-8024-20D91039283F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tangle 28">
              <a:hlinkClick r:id="rId36" action="ppaction://hlinksldjump"/>
              <a:extLst>
                <a:ext uri="{FF2B5EF4-FFF2-40B4-BE49-F238E27FC236}">
                  <a16:creationId xmlns:a16="http://schemas.microsoft.com/office/drawing/2014/main" id="{48BABABE-E2EA-C06A-21C3-D20BB895C3CC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tangle 29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A7169D-F946-86E4-7974-61E6975C33CE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1" name="Rectangle 3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B85F3BE-F764-568D-E835-5D4B45E12A78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" name="Rectangle 31">
              <a:hlinkClick r:id="rId39" action="ppaction://hlinksldjump"/>
              <a:extLst>
                <a:ext uri="{FF2B5EF4-FFF2-40B4-BE49-F238E27FC236}">
                  <a16:creationId xmlns:a16="http://schemas.microsoft.com/office/drawing/2014/main" id="{C56856FA-B775-7D5F-8CFC-D0B850B22779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3" name="Rectangle 32">
              <a:hlinkClick r:id="rId40" action="ppaction://hlinksldjump"/>
              <a:extLst>
                <a:ext uri="{FF2B5EF4-FFF2-40B4-BE49-F238E27FC236}">
                  <a16:creationId xmlns:a16="http://schemas.microsoft.com/office/drawing/2014/main" id="{45E09BF4-717E-E4DE-FC7E-DE38219B255C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4" name="Rectangle 33">
              <a:hlinkClick r:id="rId41" action="ppaction://hlinksldjump"/>
              <a:extLst>
                <a:ext uri="{FF2B5EF4-FFF2-40B4-BE49-F238E27FC236}">
                  <a16:creationId xmlns:a16="http://schemas.microsoft.com/office/drawing/2014/main" id="{775914DC-93AA-7B67-B3A9-DDD8AFF33D8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5" name="Rectangle 34">
              <a:hlinkClick r:id="rId42" action="ppaction://hlinksldjump"/>
              <a:extLst>
                <a:ext uri="{FF2B5EF4-FFF2-40B4-BE49-F238E27FC236}">
                  <a16:creationId xmlns:a16="http://schemas.microsoft.com/office/drawing/2014/main" id="{035449D4-5EF5-6DD2-B559-9CA62FB93E6A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6" name="Rectangle 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A3C08C67-D334-8647-7810-3E6A9E596F64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7" name="Rectangle 36">
              <a:hlinkClick r:id="rId44" action="ppaction://hlinksldjump"/>
              <a:extLst>
                <a:ext uri="{FF2B5EF4-FFF2-40B4-BE49-F238E27FC236}">
                  <a16:creationId xmlns:a16="http://schemas.microsoft.com/office/drawing/2014/main" id="{8756CA5E-64DC-5FFB-CA7F-636769C12D40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8" name="Rectangle 37">
              <a:hlinkClick r:id="rId45" action="ppaction://hlinksldjump"/>
              <a:extLst>
                <a:ext uri="{FF2B5EF4-FFF2-40B4-BE49-F238E27FC236}">
                  <a16:creationId xmlns:a16="http://schemas.microsoft.com/office/drawing/2014/main" id="{0C153E2D-6418-DEF8-D544-00874BC48328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583959-1D35-61BC-0CC0-E2EE5CD1DA1C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6144EF-F7F3-D324-544D-5E3AC449EC07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212AEF-5204-57CA-9D8C-68A5745DCD95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C4A0B7E-8E15-EF18-AE32-89840BF3AD3F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5454DD-77A2-1A49-2CE2-CA2A8A6B232E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BC636C-6F9F-F2D2-9670-D8CFBF2717D0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63240B-9DA1-1C3D-C2BD-A96BFF181BEE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941F071-931B-98EF-A82B-034B37947E9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51A02B5-D404-1786-2120-9519B0C604C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94AA0B3-F7E3-B0AC-8A18-D8198EB7FF5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ED17CC2-9F2F-8AC8-3D92-BB97E759E66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268F57C-049A-2403-6F2C-74DAC89B122B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DA78EF-B0D1-1E86-722C-5DA5FA96F72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74FF430-6E0E-83E0-07ED-17BDAC7DF7B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1, 2024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2, 2024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3, 2024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4, 2024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5, 2024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6, 2024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7, 2024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8, 2024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9, 2024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February 2024</a:t>
            </a:r>
          </a:p>
        </p:txBody>
      </p:sp>
      <p:sp>
        <p:nvSpPr>
          <p:cNvPr id="100" name="Round Same Side Corner Rectangle 99">
            <a:hlinkClick r:id="rId2" action="ppaction://hlinksldjump"/>
            <a:extLst>
              <a:ext uri="{FF2B5EF4-FFF2-40B4-BE49-F238E27FC236}">
                <a16:creationId xmlns:a16="http://schemas.microsoft.com/office/drawing/2014/main" id="{FE893D65-CFA9-96E1-3148-388F7D8417E7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01" name="Round Same Side Corner Rectangle 100">
            <a:hlinkClick r:id="rId3" action="ppaction://hlinksldjump"/>
            <a:extLst>
              <a:ext uri="{FF2B5EF4-FFF2-40B4-BE49-F238E27FC236}">
                <a16:creationId xmlns:a16="http://schemas.microsoft.com/office/drawing/2014/main" id="{DF76EC4F-C935-CD2D-287E-D7F95CE98ACF}"/>
              </a:ext>
            </a:extLst>
          </p:cNvPr>
          <p:cNvSpPr/>
          <p:nvPr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02" name="Round Same Side Corner Rectangle 101">
            <a:hlinkClick r:id="rId4" action="ppaction://hlinksldjump"/>
            <a:extLst>
              <a:ext uri="{FF2B5EF4-FFF2-40B4-BE49-F238E27FC236}">
                <a16:creationId xmlns:a16="http://schemas.microsoft.com/office/drawing/2014/main" id="{6104E072-2886-CD83-F2B0-F34BDF87423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03" name="Round Same Side Corner Rectangle 102">
            <a:hlinkClick r:id="rId5" action="ppaction://hlinksldjump"/>
            <a:extLst>
              <a:ext uri="{FF2B5EF4-FFF2-40B4-BE49-F238E27FC236}">
                <a16:creationId xmlns:a16="http://schemas.microsoft.com/office/drawing/2014/main" id="{20EBD785-2CA8-BE1C-6EBB-30521D742F96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04" name="Round Same Side Corner Rectangle 103">
            <a:hlinkClick r:id="rId6" action="ppaction://hlinksldjump"/>
            <a:extLst>
              <a:ext uri="{FF2B5EF4-FFF2-40B4-BE49-F238E27FC236}">
                <a16:creationId xmlns:a16="http://schemas.microsoft.com/office/drawing/2014/main" id="{86267F52-5A9C-E8AF-C789-98784A3FD588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5" name="Round Same Side Corner Rectangle 104">
            <a:hlinkClick r:id="rId7" action="ppaction://hlinksldjump"/>
            <a:extLst>
              <a:ext uri="{FF2B5EF4-FFF2-40B4-BE49-F238E27FC236}">
                <a16:creationId xmlns:a16="http://schemas.microsoft.com/office/drawing/2014/main" id="{230605F7-ECE1-C346-5B99-B635DD67ABFB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6" name="Round Same Side Corner 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2BABD61C-7B35-45EB-CCC2-1371EEA268F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7" name="Round Same Side Corner Rectangle 106">
            <a:hlinkClick r:id="rId9" action="ppaction://hlinksldjump"/>
            <a:extLst>
              <a:ext uri="{FF2B5EF4-FFF2-40B4-BE49-F238E27FC236}">
                <a16:creationId xmlns:a16="http://schemas.microsoft.com/office/drawing/2014/main" id="{DA251D0F-39C6-7701-5FB5-FA48542FFEFD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8" name="Round Same Side Corner Rectangle 107">
            <a:hlinkClick r:id="rId10" action="ppaction://hlinksldjump"/>
            <a:extLst>
              <a:ext uri="{FF2B5EF4-FFF2-40B4-BE49-F238E27FC236}">
                <a16:creationId xmlns:a16="http://schemas.microsoft.com/office/drawing/2014/main" id="{7F4DEBA0-29A2-FA13-2A39-01C96186158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9" name="Round Same Side Corner Rectangle 108">
            <a:hlinkClick r:id="rId11" action="ppaction://hlinksldjump"/>
            <a:extLst>
              <a:ext uri="{FF2B5EF4-FFF2-40B4-BE49-F238E27FC236}">
                <a16:creationId xmlns:a16="http://schemas.microsoft.com/office/drawing/2014/main" id="{9E5D3FC0-56BF-BBC9-D2A1-6BF3DFE0397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10" name="Round Same Side Corner Rectangle 109">
            <a:hlinkClick r:id="rId12" action="ppaction://hlinksldjump"/>
            <a:extLst>
              <a:ext uri="{FF2B5EF4-FFF2-40B4-BE49-F238E27FC236}">
                <a16:creationId xmlns:a16="http://schemas.microsoft.com/office/drawing/2014/main" id="{C68484B4-5088-310A-78E4-831DDBBB7EB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11" name="Round Same Side Corner Rectangle 110">
            <a:hlinkClick r:id="rId13" action="ppaction://hlinksldjump"/>
            <a:extLst>
              <a:ext uri="{FF2B5EF4-FFF2-40B4-BE49-F238E27FC236}">
                <a16:creationId xmlns:a16="http://schemas.microsoft.com/office/drawing/2014/main" id="{2CA692AA-CD77-CEB0-CB16-67ED6F015100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12" name="Round Same Side Corner Rectangle 111">
            <a:hlinkClick r:id="rId14" action="ppaction://hlinksldjump"/>
            <a:extLst>
              <a:ext uri="{FF2B5EF4-FFF2-40B4-BE49-F238E27FC236}">
                <a16:creationId xmlns:a16="http://schemas.microsoft.com/office/drawing/2014/main" id="{37BD4F27-5BB7-077C-1FE3-64652C4ECA7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F52B21-0573-EAE5-D8AC-18CCE10523F8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12B357-5BA4-86D1-D76C-352F40ED4BB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A4E386-A00B-5457-C94E-5610151514D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AE30B-A589-AC12-C49A-D3575249BCB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A1E0EBEB-0C1A-6305-95D0-35F5D8FC908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2D94F2D2-F44B-5149-815B-CF3AE640E60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7DDDFC17-D52F-A785-6DC2-8D0B6B14AE2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93C4D768-85BD-3B90-E552-AD3DEC76636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6CF98903-E9EB-E920-EF36-074541940D7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2BE08067-6A2D-B08C-7AD1-5D0DF5C84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5CC48702-5E96-8BB6-1CE8-43BE5C1ECF2B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11CA71BF-BC1A-DFE9-5996-345111B7A16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BA356761-B85B-444C-7238-3C1312BD79F8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CA0582C8-0B94-46C3-7C83-9ABBE812EAC9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70D5F7C9-CC59-3FB6-77C5-AF3723C455F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E9A619DC-F80C-8C8C-F5EA-29A963C1A08B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5A55DEA2-08D1-DDD3-BC61-98FB21F563E6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3E8B83DD-3DFC-BCCD-2759-14EBAA04F5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6A7CD845-80B4-8EC9-ED97-B60701485FC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35088057-0500-F67F-230C-D97F50C96842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4EBCBEC-1D4B-CBF4-7776-31FC556F506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DA020B-AD98-A700-8A6E-3DE8E7985F3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590A9C-D7AA-8643-AD3C-110B3F5FBC8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5617DA2D-6982-EC1C-006D-25C2525BB09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3909DEA-CDD4-E3A5-2D0C-DA0C5DACF84B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6A28E9BD-2010-D675-9C1E-ADAF78C3DB2F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2B677C05-3C3A-5F41-937F-9C7A868C56C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CAF6CCC-9E39-8CEC-DDDC-A2F9CD1091C9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494AC937-8590-DDD9-27F5-B8A8BD8FDAF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C4270307-99F4-AFAD-B84B-DAFF4BA1D0B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5A645A31-B385-800B-A2B4-B5714B681257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2116ADD5-2E2E-5AEB-0A46-7648F29CB58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EA64F1ED-E7E9-687F-5ACD-9249D618ED7D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E42454F-EE8E-631A-0BCA-5A6BBB817F4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7D550B-6EAC-7063-CA38-9B108CC71561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34CCF2-CD08-0D1F-0E35-F0CE0648615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F120B9C-12F7-0DAC-E356-A28FB8971D0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71577B-EA47-9B1B-805B-49803DD8C153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531D7F-F5C0-4246-ED23-CB02543F9C4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FD5D73-C15A-BAFF-01D8-DB30630F907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9D77F96-5C5C-49B2-A065-AE00C806234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453238-2F54-5CD1-CB53-7BA3F52DAA7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22D064-2362-8E4E-0013-C2B7A28631C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10, 2024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11, 2024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12, 2024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13, 2024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14, 2024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15, 2024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6, 2024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17, 2024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18, 2024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19, 2024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1, 2024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20, 2024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21, 2024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22, 2024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23, 2024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24, 2024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25, 2024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26, 2024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27, 2024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28, 2024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29, 2024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2, 2024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30, 2024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31, 2024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3, 2024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January 2024</a:t>
            </a:r>
          </a:p>
        </p:txBody>
      </p:sp>
      <p:sp>
        <p:nvSpPr>
          <p:cNvPr id="132" name="Round Same Side Corner Rectangle 131">
            <a:hlinkClick r:id="rId2" action="ppaction://hlinksldjump"/>
            <a:extLst>
              <a:ext uri="{FF2B5EF4-FFF2-40B4-BE49-F238E27FC236}">
                <a16:creationId xmlns:a16="http://schemas.microsoft.com/office/drawing/2014/main" id="{7CE06133-1B9A-DAA4-341C-B336B89F0E8D}"/>
              </a:ext>
            </a:extLst>
          </p:cNvPr>
          <p:cNvSpPr/>
          <p:nvPr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33" name="Round Same Side Corner Rectangle 132">
            <a:hlinkClick r:id="rId3" action="ppaction://hlinksldjump"/>
            <a:extLst>
              <a:ext uri="{FF2B5EF4-FFF2-40B4-BE49-F238E27FC236}">
                <a16:creationId xmlns:a16="http://schemas.microsoft.com/office/drawing/2014/main" id="{C30B0E22-B9EA-1847-1B86-72E13D81C58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34" name="Round Same Side Corner Rectangle 133">
            <a:hlinkClick r:id="rId4" action="ppaction://hlinksldjump"/>
            <a:extLst>
              <a:ext uri="{FF2B5EF4-FFF2-40B4-BE49-F238E27FC236}">
                <a16:creationId xmlns:a16="http://schemas.microsoft.com/office/drawing/2014/main" id="{D12E06AD-49AA-8ADF-8D0D-61AE3E31A0D3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35" name="Round Same Side Corner Rectangle 134">
            <a:hlinkClick r:id="rId5" action="ppaction://hlinksldjump"/>
            <a:extLst>
              <a:ext uri="{FF2B5EF4-FFF2-40B4-BE49-F238E27FC236}">
                <a16:creationId xmlns:a16="http://schemas.microsoft.com/office/drawing/2014/main" id="{6EB77423-86DD-1095-0408-032DBA15AAF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36" name="Round Same Side Corner Rectangle 135">
            <a:hlinkClick r:id="rId6" action="ppaction://hlinksldjump"/>
            <a:extLst>
              <a:ext uri="{FF2B5EF4-FFF2-40B4-BE49-F238E27FC236}">
                <a16:creationId xmlns:a16="http://schemas.microsoft.com/office/drawing/2014/main" id="{CED20E14-2DF6-F222-78FD-DF524DAD82D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37" name="Round Same Side Corner Rectangle 136">
            <a:hlinkClick r:id="rId7" action="ppaction://hlinksldjump"/>
            <a:extLst>
              <a:ext uri="{FF2B5EF4-FFF2-40B4-BE49-F238E27FC236}">
                <a16:creationId xmlns:a16="http://schemas.microsoft.com/office/drawing/2014/main" id="{49312D35-ACC5-083F-FF63-1FC3BC4B6A81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38" name="Round Same Side Corner Rectangle 137">
            <a:hlinkClick r:id="rId8" action="ppaction://hlinksldjump"/>
            <a:extLst>
              <a:ext uri="{FF2B5EF4-FFF2-40B4-BE49-F238E27FC236}">
                <a16:creationId xmlns:a16="http://schemas.microsoft.com/office/drawing/2014/main" id="{CE57E733-9E50-7743-B966-D19A0231E69F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39" name="Round Same Side Corner Rectangle 138">
            <a:hlinkClick r:id="rId9" action="ppaction://hlinksldjump"/>
            <a:extLst>
              <a:ext uri="{FF2B5EF4-FFF2-40B4-BE49-F238E27FC236}">
                <a16:creationId xmlns:a16="http://schemas.microsoft.com/office/drawing/2014/main" id="{BF1C5CB4-F7C3-02DF-DCDA-821103F855F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40" name="Round Same Side Corner Rectangle 139">
            <a:hlinkClick r:id="rId10" action="ppaction://hlinksldjump"/>
            <a:extLst>
              <a:ext uri="{FF2B5EF4-FFF2-40B4-BE49-F238E27FC236}">
                <a16:creationId xmlns:a16="http://schemas.microsoft.com/office/drawing/2014/main" id="{055901BD-0C04-C6F7-AE5B-F78780040F6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1" name="Round Same Side Corner Rectangle 140">
            <a:hlinkClick r:id="rId11" action="ppaction://hlinksldjump"/>
            <a:extLst>
              <a:ext uri="{FF2B5EF4-FFF2-40B4-BE49-F238E27FC236}">
                <a16:creationId xmlns:a16="http://schemas.microsoft.com/office/drawing/2014/main" id="{2DF5DBB6-4D27-D977-96A4-80E69ABC4D8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2" name="Round Same Side Corner Rectangle 141">
            <a:hlinkClick r:id="rId12" action="ppaction://hlinksldjump"/>
            <a:extLst>
              <a:ext uri="{FF2B5EF4-FFF2-40B4-BE49-F238E27FC236}">
                <a16:creationId xmlns:a16="http://schemas.microsoft.com/office/drawing/2014/main" id="{DA5A29BB-472E-5701-9161-BA45C477D5F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43" name="Round Same Side Corner Rectangle 142">
            <a:hlinkClick r:id="rId13" action="ppaction://hlinksldjump"/>
            <a:extLst>
              <a:ext uri="{FF2B5EF4-FFF2-40B4-BE49-F238E27FC236}">
                <a16:creationId xmlns:a16="http://schemas.microsoft.com/office/drawing/2014/main" id="{291F8205-6E00-C7CB-0BAA-AABDFA600B3D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4" name="Round Same Side Corner Rectangle 143">
            <a:hlinkClick r:id="rId14" action="ppaction://hlinksldjump"/>
            <a:extLst>
              <a:ext uri="{FF2B5EF4-FFF2-40B4-BE49-F238E27FC236}">
                <a16:creationId xmlns:a16="http://schemas.microsoft.com/office/drawing/2014/main" id="{F69FB212-5CD3-AF93-7AF0-907136F5D0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861085-663D-300C-7D5C-522A87A23F3D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34C2FF-A749-ACA8-FB50-908555AED2F2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F6445C-3D23-D1B7-8FC2-FEF53FC031B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AAE73-F83A-F587-57AC-2227D1C744E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55A4C2-7945-580A-01A5-860858F2F83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39579-1129-6058-9DEF-B07A90080D2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94E952-5EF6-D282-510E-B17643374EF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A34556-5B5F-8979-5856-4352672E749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" name="Rectangle 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7237AD3A-2043-99C7-B899-989F2870B4FC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hlinkClick r:id="rId16" action="ppaction://hlinksldjump"/>
              <a:extLst>
                <a:ext uri="{FF2B5EF4-FFF2-40B4-BE49-F238E27FC236}">
                  <a16:creationId xmlns:a16="http://schemas.microsoft.com/office/drawing/2014/main" id="{18582481-7BE5-DE6C-807E-3885B1986B37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>
              <a:hlinkClick r:id="rId17" action="ppaction://hlinksldjump"/>
              <a:extLst>
                <a:ext uri="{FF2B5EF4-FFF2-40B4-BE49-F238E27FC236}">
                  <a16:creationId xmlns:a16="http://schemas.microsoft.com/office/drawing/2014/main" id="{3294B8DD-B006-D67D-CE65-06B63A202EDF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hlinkClick r:id="rId18" action="ppaction://hlinksldjump"/>
              <a:extLst>
                <a:ext uri="{FF2B5EF4-FFF2-40B4-BE49-F238E27FC236}">
                  <a16:creationId xmlns:a16="http://schemas.microsoft.com/office/drawing/2014/main" id="{D9F10D17-170D-1C3E-BC82-D34FED7F19FD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>
              <a:hlinkClick r:id="rId19" action="ppaction://hlinksldjump"/>
              <a:extLst>
                <a:ext uri="{FF2B5EF4-FFF2-40B4-BE49-F238E27FC236}">
                  <a16:creationId xmlns:a16="http://schemas.microsoft.com/office/drawing/2014/main" id="{6651EBB1-E197-4CE0-B691-E73DA0596070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hlinkClick r:id="rId20" action="ppaction://hlinksldjump"/>
              <a:extLst>
                <a:ext uri="{FF2B5EF4-FFF2-40B4-BE49-F238E27FC236}">
                  <a16:creationId xmlns:a16="http://schemas.microsoft.com/office/drawing/2014/main" id="{6F6692D7-3410-4B3A-ECA6-149A5AEA20F5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7" name="Rectangle 16">
              <a:hlinkClick r:id="rId21" action="ppaction://hlinksldjump"/>
              <a:extLst>
                <a:ext uri="{FF2B5EF4-FFF2-40B4-BE49-F238E27FC236}">
                  <a16:creationId xmlns:a16="http://schemas.microsoft.com/office/drawing/2014/main" id="{CC2B97BD-4700-2072-5723-A20210809DE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Rectangle 17">
              <a:hlinkClick r:id="rId22" action="ppaction://hlinksldjump"/>
              <a:extLst>
                <a:ext uri="{FF2B5EF4-FFF2-40B4-BE49-F238E27FC236}">
                  <a16:creationId xmlns:a16="http://schemas.microsoft.com/office/drawing/2014/main" id="{1046EF2F-6476-41BF-26D5-2BFA8B190AAB}"/>
                </a:ext>
              </a:extLst>
            </p:cNvPr>
            <p:cNvSpPr/>
            <p:nvPr userDrawn="1"/>
          </p:nvSpPr>
          <p:spPr>
            <a:xfrm>
              <a:off x="3359947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9" name="Rectangle 18">
              <a:hlinkClick r:id="rId23" action="ppaction://hlinksldjump"/>
              <a:extLst>
                <a:ext uri="{FF2B5EF4-FFF2-40B4-BE49-F238E27FC236}">
                  <a16:creationId xmlns:a16="http://schemas.microsoft.com/office/drawing/2014/main" id="{EDDE5106-6E0B-788E-D8D4-69FDE1ABB4FE}"/>
                </a:ext>
              </a:extLst>
            </p:cNvPr>
            <p:cNvSpPr/>
            <p:nvPr userDrawn="1"/>
          </p:nvSpPr>
          <p:spPr>
            <a:xfrm>
              <a:off x="3522703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hlinkClick r:id="rId24" action="ppaction://hlinksldjump"/>
              <a:extLst>
                <a:ext uri="{FF2B5EF4-FFF2-40B4-BE49-F238E27FC236}">
                  <a16:creationId xmlns:a16="http://schemas.microsoft.com/office/drawing/2014/main" id="{F367EB06-2AF2-5469-5525-000BCD5F0178}"/>
                </a:ext>
              </a:extLst>
            </p:cNvPr>
            <p:cNvSpPr/>
            <p:nvPr userDrawn="1"/>
          </p:nvSpPr>
          <p:spPr>
            <a:xfrm>
              <a:off x="3687820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74E01DB3-1763-F471-BF01-C49F8E6DCFC2}"/>
                </a:ext>
              </a:extLst>
            </p:cNvPr>
            <p:cNvSpPr/>
            <p:nvPr userDrawn="1"/>
          </p:nvSpPr>
          <p:spPr>
            <a:xfrm>
              <a:off x="3853958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9BBC10-7458-3472-3A49-B45D2F4A8B65}"/>
                </a:ext>
              </a:extLst>
            </p:cNvPr>
            <p:cNvSpPr/>
            <p:nvPr userDrawn="1"/>
          </p:nvSpPr>
          <p:spPr>
            <a:xfrm>
              <a:off x="4016699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5DC2AF57-1553-22A9-F6CD-C5B0492E7CC0}"/>
                </a:ext>
              </a:extLst>
            </p:cNvPr>
            <p:cNvSpPr/>
            <p:nvPr userDrawn="1"/>
          </p:nvSpPr>
          <p:spPr>
            <a:xfrm>
              <a:off x="4180476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4" name="Rectangle 23">
              <a:hlinkClick r:id="rId28" action="ppaction://hlinksldjump"/>
              <a:extLst>
                <a:ext uri="{FF2B5EF4-FFF2-40B4-BE49-F238E27FC236}">
                  <a16:creationId xmlns:a16="http://schemas.microsoft.com/office/drawing/2014/main" id="{BEB6E961-378E-9007-6281-3EAE60F5A2CC}"/>
                </a:ext>
              </a:extLst>
            </p:cNvPr>
            <p:cNvSpPr/>
            <p:nvPr userDrawn="1"/>
          </p:nvSpPr>
          <p:spPr>
            <a:xfrm>
              <a:off x="4345402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5" name="Rectangle 24">
              <a:hlinkClick r:id="rId29" action="ppaction://hlinksldjump"/>
              <a:extLst>
                <a:ext uri="{FF2B5EF4-FFF2-40B4-BE49-F238E27FC236}">
                  <a16:creationId xmlns:a16="http://schemas.microsoft.com/office/drawing/2014/main" id="{86CF8B39-94F4-CA87-DF4C-3C42AE84DE2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Rectangle 25">
              <a:hlinkClick r:id="rId30" action="ppaction://hlinksldjump"/>
              <a:extLst>
                <a:ext uri="{FF2B5EF4-FFF2-40B4-BE49-F238E27FC236}">
                  <a16:creationId xmlns:a16="http://schemas.microsoft.com/office/drawing/2014/main" id="{1B048012-FCAE-F48E-32DE-CB9B59FD6B28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7" name="Rectangle 26">
              <a:hlinkClick r:id="rId31" action="ppaction://hlinksldjump"/>
              <a:extLst>
                <a:ext uri="{FF2B5EF4-FFF2-40B4-BE49-F238E27FC236}">
                  <a16:creationId xmlns:a16="http://schemas.microsoft.com/office/drawing/2014/main" id="{0E105D01-48A2-E500-5D71-6D06FE7AAD5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8" name="Rectangle 27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267F44-644C-83AC-0F68-187D748808E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9" name="Rectangle 28">
              <a:hlinkClick r:id="rId33" action="ppaction://hlinksldjump"/>
              <a:extLst>
                <a:ext uri="{FF2B5EF4-FFF2-40B4-BE49-F238E27FC236}">
                  <a16:creationId xmlns:a16="http://schemas.microsoft.com/office/drawing/2014/main" id="{0461553C-20D0-5FB9-785B-DF63ABA0D753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0" name="Rectangle 29">
              <a:hlinkClick r:id="rId34" action="ppaction://hlinksldjump"/>
              <a:extLst>
                <a:ext uri="{FF2B5EF4-FFF2-40B4-BE49-F238E27FC236}">
                  <a16:creationId xmlns:a16="http://schemas.microsoft.com/office/drawing/2014/main" id="{CCAEC201-588E-9189-DED3-5BCEE3BEC52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1" name="Rectangle 30">
              <a:hlinkClick r:id="rId35" action="ppaction://hlinksldjump"/>
              <a:extLst>
                <a:ext uri="{FF2B5EF4-FFF2-40B4-BE49-F238E27FC236}">
                  <a16:creationId xmlns:a16="http://schemas.microsoft.com/office/drawing/2014/main" id="{3B649103-6E35-97D2-BE79-2317836DDCB4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2" name="Rectangle 31">
              <a:hlinkClick r:id="rId36" action="ppaction://hlinksldjump"/>
              <a:extLst>
                <a:ext uri="{FF2B5EF4-FFF2-40B4-BE49-F238E27FC236}">
                  <a16:creationId xmlns:a16="http://schemas.microsoft.com/office/drawing/2014/main" id="{61C25B27-BFB8-5621-297D-686EEDA30AE1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3" name="Rectangle 32">
              <a:hlinkClick r:id="rId37" action="ppaction://hlinksldjump"/>
              <a:extLst>
                <a:ext uri="{FF2B5EF4-FFF2-40B4-BE49-F238E27FC236}">
                  <a16:creationId xmlns:a16="http://schemas.microsoft.com/office/drawing/2014/main" id="{C1A34E1A-C7B0-16E9-D227-130555A7B6B9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4" name="Rectangle 33">
              <a:hlinkClick r:id="rId38" action="ppaction://hlinksldjump"/>
              <a:extLst>
                <a:ext uri="{FF2B5EF4-FFF2-40B4-BE49-F238E27FC236}">
                  <a16:creationId xmlns:a16="http://schemas.microsoft.com/office/drawing/2014/main" id="{53E32112-D6B0-0546-A1B4-C97384FC5BFD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5" name="Rectangle 34">
              <a:hlinkClick r:id="rId39" action="ppaction://hlinksldjump"/>
              <a:extLst>
                <a:ext uri="{FF2B5EF4-FFF2-40B4-BE49-F238E27FC236}">
                  <a16:creationId xmlns:a16="http://schemas.microsoft.com/office/drawing/2014/main" id="{540CA1C8-5BEE-DB02-256F-065EAFBBE80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6" name="Rectangle 35">
              <a:hlinkClick r:id="rId40" action="ppaction://hlinksldjump"/>
              <a:extLst>
                <a:ext uri="{FF2B5EF4-FFF2-40B4-BE49-F238E27FC236}">
                  <a16:creationId xmlns:a16="http://schemas.microsoft.com/office/drawing/2014/main" id="{3638896E-CF03-D310-D0A3-293C6FBB857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7" name="Rectangle 36">
              <a:hlinkClick r:id="rId41" action="ppaction://hlinksldjump"/>
              <a:extLst>
                <a:ext uri="{FF2B5EF4-FFF2-40B4-BE49-F238E27FC236}">
                  <a16:creationId xmlns:a16="http://schemas.microsoft.com/office/drawing/2014/main" id="{172CA5E2-13BC-A8DD-66F5-4DCBB86E227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8" name="Rectangle 37">
              <a:hlinkClick r:id="rId42" action="ppaction://hlinksldjump"/>
              <a:extLst>
                <a:ext uri="{FF2B5EF4-FFF2-40B4-BE49-F238E27FC236}">
                  <a16:creationId xmlns:a16="http://schemas.microsoft.com/office/drawing/2014/main" id="{E7DDEADD-06A9-ACA9-D68C-9B71BA94389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9" name="Rectangle 38">
              <a:hlinkClick r:id="rId43" action="ppaction://hlinksldjump"/>
              <a:extLst>
                <a:ext uri="{FF2B5EF4-FFF2-40B4-BE49-F238E27FC236}">
                  <a16:creationId xmlns:a16="http://schemas.microsoft.com/office/drawing/2014/main" id="{E6835D46-384F-2E25-7BE5-6558319C423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0" name="Rectangle 39">
              <a:hlinkClick r:id="rId44" action="ppaction://hlinksldjump"/>
              <a:extLst>
                <a:ext uri="{FF2B5EF4-FFF2-40B4-BE49-F238E27FC236}">
                  <a16:creationId xmlns:a16="http://schemas.microsoft.com/office/drawing/2014/main" id="{290BC629-5E61-B048-17B3-9CB0CA9FA1A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1" name="Rectangle 40">
              <a:hlinkClick r:id="rId45" action="ppaction://hlinksldjump"/>
              <a:extLst>
                <a:ext uri="{FF2B5EF4-FFF2-40B4-BE49-F238E27FC236}">
                  <a16:creationId xmlns:a16="http://schemas.microsoft.com/office/drawing/2014/main" id="{1CC6B36F-E708-ED50-63BF-50330831727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117B6B-DBC7-0314-9D0A-B0B7ACEEB364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B607F5-DC0B-84C6-6F96-1FA4870B71C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7B9C749-F545-6BB0-F044-27B49F292B4D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F4CC7A-CAEF-12C1-441B-899214767C3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4, 2024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5, 2024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6, 2024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7, 2024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8, 2024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9, 2024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10, 2024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11, 2024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12, 2024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13, 2024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1, 2024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14, 2024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15, 2024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16, 2024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17, 2024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18, 2024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19, 2024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20, 2024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21, 2024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22, 2024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23, 2024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2, 2024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24, 2024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25, 2024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26, 2024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27, 2024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28, 2024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29, 2024</a:t>
            </a:r>
          </a:p>
        </p:txBody>
      </p:sp>
    </p:spTree>
    <p:extLst>
      <p:ext uri="{BB962C8B-B14F-4D97-AF65-F5344CB8AC3E}">
        <p14:creationId xmlns:p14="http://schemas.microsoft.com/office/powerpoint/2010/main" val="2680419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95" name="Round Same Side Corner Rectangle 94">
            <a:hlinkClick r:id="rId3" action="ppaction://hlinksldjump"/>
            <a:extLst>
              <a:ext uri="{FF2B5EF4-FFF2-40B4-BE49-F238E27FC236}">
                <a16:creationId xmlns:a16="http://schemas.microsoft.com/office/drawing/2014/main" id="{FA2F7B10-E079-B6A9-0080-4BEC703C975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6" name="Round Same Side Corner Rectangle 95">
            <a:hlinkClick r:id="rId4" action="ppaction://hlinksldjump"/>
            <a:extLst>
              <a:ext uri="{FF2B5EF4-FFF2-40B4-BE49-F238E27FC236}">
                <a16:creationId xmlns:a16="http://schemas.microsoft.com/office/drawing/2014/main" id="{5C2C31D3-8EDB-7C52-B52F-F5345140027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7" name="Round Same Side Corner Rectangle 96">
            <a:hlinkClick r:id="rId5" action="ppaction://hlinksldjump"/>
            <a:extLst>
              <a:ext uri="{FF2B5EF4-FFF2-40B4-BE49-F238E27FC236}">
                <a16:creationId xmlns:a16="http://schemas.microsoft.com/office/drawing/2014/main" id="{D6396D0B-602A-AC74-65A8-BAC5CE1A491F}"/>
              </a:ext>
            </a:extLst>
          </p:cNvPr>
          <p:cNvSpPr/>
          <p:nvPr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8" name="Round Same Side Corner Rectangle 97">
            <a:hlinkClick r:id="rId6" action="ppaction://hlinksldjump"/>
            <a:extLst>
              <a:ext uri="{FF2B5EF4-FFF2-40B4-BE49-F238E27FC236}">
                <a16:creationId xmlns:a16="http://schemas.microsoft.com/office/drawing/2014/main" id="{9EF0167B-CB58-313B-B00C-C95329FE042C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9" name="Round Same Side Corner Rectangle 98">
            <a:hlinkClick r:id="rId7" action="ppaction://hlinksldjump"/>
            <a:extLst>
              <a:ext uri="{FF2B5EF4-FFF2-40B4-BE49-F238E27FC236}">
                <a16:creationId xmlns:a16="http://schemas.microsoft.com/office/drawing/2014/main" id="{0924F7CC-2666-674C-8C25-5542B701FA12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0" name="Round Same Side Corner Rectangle 99">
            <a:hlinkClick r:id="rId8" action="ppaction://hlinksldjump"/>
            <a:extLst>
              <a:ext uri="{FF2B5EF4-FFF2-40B4-BE49-F238E27FC236}">
                <a16:creationId xmlns:a16="http://schemas.microsoft.com/office/drawing/2014/main" id="{C20326DF-F9AC-3B04-4EA7-5387D17CE40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1" name="Round Same Side Corner Rectangle 100">
            <a:hlinkClick r:id="rId9" action="ppaction://hlinksldjump"/>
            <a:extLst>
              <a:ext uri="{FF2B5EF4-FFF2-40B4-BE49-F238E27FC236}">
                <a16:creationId xmlns:a16="http://schemas.microsoft.com/office/drawing/2014/main" id="{04D455A9-4BFC-ED38-D85A-436B12A91D1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2" name="Round Same Side Corner Rectangle 101">
            <a:hlinkClick r:id="rId10" action="ppaction://hlinksldjump"/>
            <a:extLst>
              <a:ext uri="{FF2B5EF4-FFF2-40B4-BE49-F238E27FC236}">
                <a16:creationId xmlns:a16="http://schemas.microsoft.com/office/drawing/2014/main" id="{005555E9-96CC-694F-AC5C-B372B9052EE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3" name="Round Same Side Corner Rectangle 102">
            <a:hlinkClick r:id="rId11" action="ppaction://hlinksldjump"/>
            <a:extLst>
              <a:ext uri="{FF2B5EF4-FFF2-40B4-BE49-F238E27FC236}">
                <a16:creationId xmlns:a16="http://schemas.microsoft.com/office/drawing/2014/main" id="{6392ED7F-97A3-FC58-6680-66D554272B00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4" name="Round Same Side Corner Rectangle 103">
            <a:hlinkClick r:id="rId12" action="ppaction://hlinksldjump"/>
            <a:extLst>
              <a:ext uri="{FF2B5EF4-FFF2-40B4-BE49-F238E27FC236}">
                <a16:creationId xmlns:a16="http://schemas.microsoft.com/office/drawing/2014/main" id="{868C24F2-148A-427A-D278-ECCC2F3ADAD8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05" name="Round Same Side Corner Rectangle 104">
            <a:hlinkClick r:id="rId13" action="ppaction://hlinksldjump"/>
            <a:extLst>
              <a:ext uri="{FF2B5EF4-FFF2-40B4-BE49-F238E27FC236}">
                <a16:creationId xmlns:a16="http://schemas.microsoft.com/office/drawing/2014/main" id="{A871C0A7-CC36-2975-8016-389EC84DA4E2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6" name="Round Same Side Corner Rectangle 105">
            <a:hlinkClick r:id="rId14" action="ppaction://hlinksldjump"/>
            <a:extLst>
              <a:ext uri="{FF2B5EF4-FFF2-40B4-BE49-F238E27FC236}">
                <a16:creationId xmlns:a16="http://schemas.microsoft.com/office/drawing/2014/main" id="{63618DB3-C68A-5CE2-0F5F-966B29B7038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7" name="Round Same Side Corner Rectangle 106">
            <a:hlinkClick r:id="rId15" action="ppaction://hlinksldjump"/>
            <a:extLst>
              <a:ext uri="{FF2B5EF4-FFF2-40B4-BE49-F238E27FC236}">
                <a16:creationId xmlns:a16="http://schemas.microsoft.com/office/drawing/2014/main" id="{3C2E3280-8E77-70D3-3FAC-0554F6988630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8B06E2-1F5C-AE9C-1C60-B5F645547C94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4CCA2C-7E70-95A3-BF6F-37CCB05BB4A0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200FBB-78FC-D1CF-E6BE-D78210CCAC8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23A179-2266-7DDE-2617-351713F3E55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34C55DDC-AD88-832B-6DF8-3C23390450CF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F2D14AB5-9F89-8691-F635-4A2A1E2E869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7616FBDC-AF98-1628-BAE7-4F7E8F6C7B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B6D60B12-3DFF-E2D2-1458-999F835C324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ED478DDF-6633-F118-435A-F46F54BAD4D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ADB7579A-94B9-8A9C-D55F-6E3CA3377528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891FE7C2-FCD0-1933-6213-54039ECF0E6E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108703D2-0922-124F-8E83-5333D905BC2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996EA9B7-8326-6545-F392-B4AB941CAA0A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B3CF93C-B66F-218C-3624-B6D9755DEDA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243C75BF-EE55-702C-3E42-69BA4D6C8539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10977871-E66B-1FFA-BF0E-1D9D464D94D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F05F1E2D-9D09-50D2-FB59-7F921C7821A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9022434A-A856-0BC6-9732-D116038958F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187767E0-6189-ABBE-BD84-D510B59631AF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7DA995A7-446B-4E72-C66B-6CD64D12402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791C7920-875D-251E-BC6E-BB0696EFE88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FC0D8018-D85B-1C4D-17EA-ECBC9802C59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1AF1E6FC-C886-136C-D339-B31162A2B778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C4A1D368-C40B-3C0B-4AA2-899380B41744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D39E175F-EF48-4201-D779-F356F0CB956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C9BC09D7-9228-E0DF-EAAD-265E2E7B0C0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E1905B3-0AF1-44A0-0DD9-5C11EB6C2846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914330CA-2574-05EC-307D-9E92BB8E9CF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78926516-39BF-0F49-C101-87F8F0B8DFFC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C4A306E6-B126-D599-2069-BC633E7E674E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5732250B-2FEC-15B2-1728-89D912CFFB3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7B2C3D4F-8DE0-8DD3-9F8A-532562CAE24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198CC88F-A6C2-C7E2-20F5-5FE26CD9EA3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780AC809-878C-584B-A5AE-A944D6B0DB53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hlinkClick r:id="rId46" action="ppaction://hlinksldjump"/>
              <a:extLst>
                <a:ext uri="{FF2B5EF4-FFF2-40B4-BE49-F238E27FC236}">
                  <a16:creationId xmlns:a16="http://schemas.microsoft.com/office/drawing/2014/main" id="{D11E6617-A736-5A82-C559-5C15C54A350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408FD3-4E17-1735-CD27-28DCCDC49A3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F2A3DA8-B068-F08C-D96D-1C159075C93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8405409-9528-8AB2-DA77-BCB3BA49104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15B454-E4C8-3F84-5F2F-0C936C237B5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85B7FE-F2BA-ADBE-CBA0-D79E4C5781D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BE935F-AF33-2792-CBE4-1198A2F21DF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C3EAF8-AB0A-7BB1-F6A9-76DD40AD5D4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12EF98-3ACF-CCE2-0F2C-C496950CB57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1, 2024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2, 2024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3, 2024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3, 2024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4, 2024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5, 2024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6, 2024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7, 2024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8, 2024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9, 2024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10, 2024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11, 2024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12, 2024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13, 2024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4, 2024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14, 2024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15, 2024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16, 2024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17, 2024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18, 2024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19, 2024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20, 2024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21, 2024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22, 2024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23, 2024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5, 2024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24, 2024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25, 2024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26, 2024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27, 2024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28, 2024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29, 2024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30, 2024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31, 2024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April 2024</a:t>
            </a:r>
          </a:p>
        </p:txBody>
      </p:sp>
      <p:sp>
        <p:nvSpPr>
          <p:cNvPr id="89" name="Round Same Side Corner Rectangle 88">
            <a:hlinkClick r:id="rId2" action="ppaction://hlinksldjump"/>
            <a:extLst>
              <a:ext uri="{FF2B5EF4-FFF2-40B4-BE49-F238E27FC236}">
                <a16:creationId xmlns:a16="http://schemas.microsoft.com/office/drawing/2014/main" id="{F4242D9B-64DB-86E1-DE92-3ED80BFA6D92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0" name="Round Same Side Corner Rectangle 89">
            <a:hlinkClick r:id="rId3" action="ppaction://hlinksldjump"/>
            <a:extLst>
              <a:ext uri="{FF2B5EF4-FFF2-40B4-BE49-F238E27FC236}">
                <a16:creationId xmlns:a16="http://schemas.microsoft.com/office/drawing/2014/main" id="{33382632-D41D-AB00-6070-B3966E67070F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1" name="Round Same Side Corner Rectangle 90">
            <a:hlinkClick r:id="rId4" action="ppaction://hlinksldjump"/>
            <a:extLst>
              <a:ext uri="{FF2B5EF4-FFF2-40B4-BE49-F238E27FC236}">
                <a16:creationId xmlns:a16="http://schemas.microsoft.com/office/drawing/2014/main" id="{A9D3AE44-D50F-7659-EF2E-90B5D072014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2" name="Round Same Side Corner Rectangle 91">
            <a:hlinkClick r:id="rId5" action="ppaction://hlinksldjump"/>
            <a:extLst>
              <a:ext uri="{FF2B5EF4-FFF2-40B4-BE49-F238E27FC236}">
                <a16:creationId xmlns:a16="http://schemas.microsoft.com/office/drawing/2014/main" id="{61DA83BA-4E84-80C7-D880-9BCF344BCB20}"/>
              </a:ext>
            </a:extLst>
          </p:cNvPr>
          <p:cNvSpPr/>
          <p:nvPr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3" name="Round Same Side Corner Rectangle 92">
            <a:hlinkClick r:id="rId6" action="ppaction://hlinksldjump"/>
            <a:extLst>
              <a:ext uri="{FF2B5EF4-FFF2-40B4-BE49-F238E27FC236}">
                <a16:creationId xmlns:a16="http://schemas.microsoft.com/office/drawing/2014/main" id="{40857D3C-F5F5-98F5-D6BC-35912E04B00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4" name="Round Same Side Corner Rectangle 93">
            <a:hlinkClick r:id="rId7" action="ppaction://hlinksldjump"/>
            <a:extLst>
              <a:ext uri="{FF2B5EF4-FFF2-40B4-BE49-F238E27FC236}">
                <a16:creationId xmlns:a16="http://schemas.microsoft.com/office/drawing/2014/main" id="{47F5FEBC-EFBC-C4EB-168E-255E8A59C37F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5" name="Round Same Side Corner Rectangle 94">
            <a:hlinkClick r:id="rId8" action="ppaction://hlinksldjump"/>
            <a:extLst>
              <a:ext uri="{FF2B5EF4-FFF2-40B4-BE49-F238E27FC236}">
                <a16:creationId xmlns:a16="http://schemas.microsoft.com/office/drawing/2014/main" id="{1AEB1C5A-D28A-0CE9-FB5A-F304021EDDB1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6" name="Round Same Side Corner Rectangle 95">
            <a:hlinkClick r:id="rId9" action="ppaction://hlinksldjump"/>
            <a:extLst>
              <a:ext uri="{FF2B5EF4-FFF2-40B4-BE49-F238E27FC236}">
                <a16:creationId xmlns:a16="http://schemas.microsoft.com/office/drawing/2014/main" id="{C152EB29-6F5A-23C6-5C5F-A6DBCADBAE0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7" name="Round Same Side Corner Rectangle 96">
            <a:hlinkClick r:id="rId10" action="ppaction://hlinksldjump"/>
            <a:extLst>
              <a:ext uri="{FF2B5EF4-FFF2-40B4-BE49-F238E27FC236}">
                <a16:creationId xmlns:a16="http://schemas.microsoft.com/office/drawing/2014/main" id="{7CC1556F-F42A-932F-3107-192CC2C40D3F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8" name="Round Same Side Corner 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E56B5B85-E038-BCCF-C1C1-6866DAC5EFA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9" name="Round Same Side Corner 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A105A525-C9E8-D908-68E1-441245004EBC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0" name="Round Same Side Corner 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744BF118-4E51-74FA-0017-584D3957D82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1" name="Round Same Side Corner Rectangle 100">
            <a:hlinkClick r:id="rId14" action="ppaction://hlinksldjump"/>
            <a:extLst>
              <a:ext uri="{FF2B5EF4-FFF2-40B4-BE49-F238E27FC236}">
                <a16:creationId xmlns:a16="http://schemas.microsoft.com/office/drawing/2014/main" id="{AA5D290C-E22B-887A-9EDA-45E4DDF86D5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33FF13-AB62-7838-480F-7BFE7F4F683C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6BB4F3-6DA3-0680-0763-BC9FFEDBF97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1A1C7-0ABC-7BC7-4D57-01939B0188A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7310F9-75CE-DA5A-A5D1-916442F267B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AA38F8-9362-69E4-4244-830778DA6F2E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688579-BE95-F987-B830-636B638A23E3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5" action="ppaction://hlinksldjump"/>
              <a:extLst>
                <a:ext uri="{FF2B5EF4-FFF2-40B4-BE49-F238E27FC236}">
                  <a16:creationId xmlns:a16="http://schemas.microsoft.com/office/drawing/2014/main" id="{E54138EE-2AE2-E249-F4B4-8BFFC82B3CEB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801523F-46FA-7412-F73E-38FC391242D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7" action="ppaction://hlinksldjump"/>
              <a:extLst>
                <a:ext uri="{FF2B5EF4-FFF2-40B4-BE49-F238E27FC236}">
                  <a16:creationId xmlns:a16="http://schemas.microsoft.com/office/drawing/2014/main" id="{CE9B456A-4C86-22B7-BD52-339615674AC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D09208C-250D-6A90-16D3-56330C8DDA6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19" action="ppaction://hlinksldjump"/>
              <a:extLst>
                <a:ext uri="{FF2B5EF4-FFF2-40B4-BE49-F238E27FC236}">
                  <a16:creationId xmlns:a16="http://schemas.microsoft.com/office/drawing/2014/main" id="{5CD8433E-4FAC-BEC8-7FC1-51E1F4475541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FF29F7-7EBA-3DAE-9B03-2D3F85389E5F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56CA3540-1C34-EECB-CAF5-2082F9FE0E3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2" action="ppaction://hlinksldjump"/>
              <a:extLst>
                <a:ext uri="{FF2B5EF4-FFF2-40B4-BE49-F238E27FC236}">
                  <a16:creationId xmlns:a16="http://schemas.microsoft.com/office/drawing/2014/main" id="{9D47E220-8C59-AE05-6B3C-0C1746B8BCC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C545AC9-D1DF-BFA6-83D5-BFF6E238240B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228D243F-BB68-B2CD-4CBF-4B447893A11A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5" action="ppaction://hlinksldjump"/>
              <a:extLst>
                <a:ext uri="{FF2B5EF4-FFF2-40B4-BE49-F238E27FC236}">
                  <a16:creationId xmlns:a16="http://schemas.microsoft.com/office/drawing/2014/main" id="{E9B4ECA4-955C-177F-6310-23E6307A3C8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6" action="ppaction://hlinksldjump"/>
              <a:extLst>
                <a:ext uri="{FF2B5EF4-FFF2-40B4-BE49-F238E27FC236}">
                  <a16:creationId xmlns:a16="http://schemas.microsoft.com/office/drawing/2014/main" id="{AD012A1E-2911-0377-9F99-79BB89B222A3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5289816-4944-A5A3-1A11-641C59B049E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8" action="ppaction://hlinksldjump"/>
              <a:extLst>
                <a:ext uri="{FF2B5EF4-FFF2-40B4-BE49-F238E27FC236}">
                  <a16:creationId xmlns:a16="http://schemas.microsoft.com/office/drawing/2014/main" id="{06B7C5EC-8900-BFF8-02B5-8E4F3A20E15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29" action="ppaction://hlinksldjump"/>
              <a:extLst>
                <a:ext uri="{FF2B5EF4-FFF2-40B4-BE49-F238E27FC236}">
                  <a16:creationId xmlns:a16="http://schemas.microsoft.com/office/drawing/2014/main" id="{4D9E24E1-8ECF-A076-AC6E-AC719FF1F53A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0" action="ppaction://hlinksldjump"/>
              <a:extLst>
                <a:ext uri="{FF2B5EF4-FFF2-40B4-BE49-F238E27FC236}">
                  <a16:creationId xmlns:a16="http://schemas.microsoft.com/office/drawing/2014/main" id="{903F0468-C456-808A-C5DC-0CD0577FC67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1" action="ppaction://hlinksldjump"/>
              <a:extLst>
                <a:ext uri="{FF2B5EF4-FFF2-40B4-BE49-F238E27FC236}">
                  <a16:creationId xmlns:a16="http://schemas.microsoft.com/office/drawing/2014/main" id="{6F00CBD7-C4AB-886C-A1B0-EFF2A4EC7B4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2" action="ppaction://hlinksldjump"/>
              <a:extLst>
                <a:ext uri="{FF2B5EF4-FFF2-40B4-BE49-F238E27FC236}">
                  <a16:creationId xmlns:a16="http://schemas.microsoft.com/office/drawing/2014/main" id="{83D94CB0-91A1-E062-4CDA-1DBA00534C7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3" action="ppaction://hlinksldjump"/>
              <a:extLst>
                <a:ext uri="{FF2B5EF4-FFF2-40B4-BE49-F238E27FC236}">
                  <a16:creationId xmlns:a16="http://schemas.microsoft.com/office/drawing/2014/main" id="{FDC6001F-A4C9-1AAC-82AD-47F44B3270C2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4" action="ppaction://hlinksldjump"/>
              <a:extLst>
                <a:ext uri="{FF2B5EF4-FFF2-40B4-BE49-F238E27FC236}">
                  <a16:creationId xmlns:a16="http://schemas.microsoft.com/office/drawing/2014/main" id="{F7DC96B8-58CE-7E57-090A-8DBA158361F9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545D493-95AB-EB3D-0CF9-7DEDB8D7D29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0B6B2B-9479-AA3A-14F6-5C7874ABB0A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7" action="ppaction://hlinksldjump"/>
              <a:extLst>
                <a:ext uri="{FF2B5EF4-FFF2-40B4-BE49-F238E27FC236}">
                  <a16:creationId xmlns:a16="http://schemas.microsoft.com/office/drawing/2014/main" id="{476454CC-AAC1-923A-BF78-339E6FF0621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8" action="ppaction://hlinksldjump"/>
              <a:extLst>
                <a:ext uri="{FF2B5EF4-FFF2-40B4-BE49-F238E27FC236}">
                  <a16:creationId xmlns:a16="http://schemas.microsoft.com/office/drawing/2014/main" id="{BA5EDA2A-1A8E-91D2-1979-DDEFB2C5703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39" action="ppaction://hlinksldjump"/>
              <a:extLst>
                <a:ext uri="{FF2B5EF4-FFF2-40B4-BE49-F238E27FC236}">
                  <a16:creationId xmlns:a16="http://schemas.microsoft.com/office/drawing/2014/main" id="{8EC35968-2479-ECBB-7F5A-9A5BBD21B8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0" action="ppaction://hlinksldjump"/>
              <a:extLst>
                <a:ext uri="{FF2B5EF4-FFF2-40B4-BE49-F238E27FC236}">
                  <a16:creationId xmlns:a16="http://schemas.microsoft.com/office/drawing/2014/main" id="{65C29DAE-937B-607A-12E9-EF55B9ED99B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1" action="ppaction://hlinksldjump"/>
              <a:extLst>
                <a:ext uri="{FF2B5EF4-FFF2-40B4-BE49-F238E27FC236}">
                  <a16:creationId xmlns:a16="http://schemas.microsoft.com/office/drawing/2014/main" id="{E4962BF0-6FD1-3B3B-7D85-1C20695FADAC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2" action="ppaction://hlinksldjump"/>
              <a:extLst>
                <a:ext uri="{FF2B5EF4-FFF2-40B4-BE49-F238E27FC236}">
                  <a16:creationId xmlns:a16="http://schemas.microsoft.com/office/drawing/2014/main" id="{7DD61933-ACEC-A5D1-7C91-63FB4209F0C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3" action="ppaction://hlinksldjump"/>
              <a:extLst>
                <a:ext uri="{FF2B5EF4-FFF2-40B4-BE49-F238E27FC236}">
                  <a16:creationId xmlns:a16="http://schemas.microsoft.com/office/drawing/2014/main" id="{005D88EC-1095-BF87-74D1-3390A33A3C9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4" action="ppaction://hlinksldjump"/>
              <a:extLst>
                <a:ext uri="{FF2B5EF4-FFF2-40B4-BE49-F238E27FC236}">
                  <a16:creationId xmlns:a16="http://schemas.microsoft.com/office/drawing/2014/main" id="{11207BFB-5FFC-AE2E-0482-68424E3170D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02F8E28-F27A-1B08-B395-49CAE352ACC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61CB086-5A8D-92F3-9857-020DB093B58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989169D-1627-C23D-29C1-090F7731158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CFEE6B-1447-B24B-47CA-7E096560DFC5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8A89BA-B8D5-6456-96C7-201CD1AE6B1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BBE93C-F5BE-BEA4-36AF-75B3DED46F0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EE7FC7-B2C1-701A-2897-53494115257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1, 2024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2481</Words>
  <Application>Microsoft Macintosh PowerPoint</Application>
  <PresentationFormat>Custom</PresentationFormat>
  <Paragraphs>1001</Paragraphs>
  <Slides>381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381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1</cp:revision>
  <cp:lastPrinted>2023-01-27T16:31:53Z</cp:lastPrinted>
  <dcterms:created xsi:type="dcterms:W3CDTF">2023-01-27T16:07:18Z</dcterms:created>
  <dcterms:modified xsi:type="dcterms:W3CDTF">2023-09-19T17:36:07Z</dcterms:modified>
</cp:coreProperties>
</file>